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6"/>
  </p:notesMasterIdLst>
  <p:handoutMasterIdLst>
    <p:handoutMasterId r:id="rId17"/>
  </p:handoutMasterIdLst>
  <p:sldIdLst>
    <p:sldId id="407" r:id="rId6"/>
    <p:sldId id="396" r:id="rId7"/>
    <p:sldId id="389" r:id="rId8"/>
    <p:sldId id="393" r:id="rId9"/>
    <p:sldId id="373" r:id="rId10"/>
    <p:sldId id="411" r:id="rId11"/>
    <p:sldId id="410" r:id="rId12"/>
    <p:sldId id="387" r:id="rId13"/>
    <p:sldId id="388" r:id="rId14"/>
    <p:sldId id="408" r:id="rId15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467A"/>
    <a:srgbClr val="FDE88D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434" autoAdjust="0"/>
  </p:normalViewPr>
  <p:slideViewPr>
    <p:cSldViewPr>
      <p:cViewPr varScale="1">
        <p:scale>
          <a:sx n="71" d="100"/>
          <a:sy n="71" d="100"/>
        </p:scale>
        <p:origin x="798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4.%20Aprile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4.%20Aprile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4.%20Aprile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04.%20April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120920804749318E-2"/>
          <c:y val="2.6325628234641435E-2"/>
          <c:w val="0.9757581583905014"/>
          <c:h val="0.76958875486750877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(grafico!$B$2:$F$2,grafico!$O$2:$P$2)</c:f>
              <c:numCache>
                <c:formatCode>0.0%</c:formatCode>
                <c:ptCount val="7"/>
                <c:pt idx="0">
                  <c:v>1.99347816562455E-3</c:v>
                </c:pt>
                <c:pt idx="1">
                  <c:v>1.3134115306288247E-2</c:v>
                </c:pt>
                <c:pt idx="2">
                  <c:v>6.3366514137412925E-3</c:v>
                </c:pt>
                <c:pt idx="3">
                  <c:v>1.0353951464576135E-2</c:v>
                </c:pt>
                <c:pt idx="4">
                  <c:v>0</c:v>
                </c:pt>
                <c:pt idx="5">
                  <c:v>7.2371353832850135E-3</c:v>
                </c:pt>
                <c:pt idx="6">
                  <c:v>8.2330179267813414E-3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(grafico!$B$3:$F$3,grafico!$O$3:$P$3)</c:f>
              <c:numCache>
                <c:formatCode>0.0%</c:formatCode>
                <c:ptCount val="7"/>
                <c:pt idx="0">
                  <c:v>0.11679215877724994</c:v>
                </c:pt>
                <c:pt idx="1">
                  <c:v>0.12128821189227554</c:v>
                </c:pt>
                <c:pt idx="2">
                  <c:v>0.12418257410189865</c:v>
                </c:pt>
                <c:pt idx="3">
                  <c:v>0.14034505513300463</c:v>
                </c:pt>
                <c:pt idx="4">
                  <c:v>0</c:v>
                </c:pt>
                <c:pt idx="5">
                  <c:v>0.12788042363931948</c:v>
                </c:pt>
                <c:pt idx="6">
                  <c:v>0.12688148069772362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13,1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(grafico!$B$4:$F$4,grafico!$O$4:$P$4)</c:f>
              <c:numCache>
                <c:formatCode>0.0%</c:formatCode>
                <c:ptCount val="7"/>
                <c:pt idx="0">
                  <c:v>0.13868286485031703</c:v>
                </c:pt>
                <c:pt idx="1">
                  <c:v>0.13473034493001818</c:v>
                </c:pt>
                <c:pt idx="2">
                  <c:v>0.13194598586258707</c:v>
                </c:pt>
                <c:pt idx="3">
                  <c:v>0.15331302195747376</c:v>
                </c:pt>
                <c:pt idx="4">
                  <c:v>0</c:v>
                </c:pt>
                <c:pt idx="5">
                  <c:v>0.13070533401757078</c:v>
                </c:pt>
                <c:pt idx="6">
                  <c:v>0.14020677771395751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68,6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71,1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(grafico!$B$5:$F$5,grafico!$O$5:$P$5)</c:f>
              <c:numCache>
                <c:formatCode>0.0%</c:formatCode>
                <c:ptCount val="7"/>
                <c:pt idx="0">
                  <c:v>0.73382215796358541</c:v>
                </c:pt>
                <c:pt idx="1">
                  <c:v>0.71953141431973433</c:v>
                </c:pt>
                <c:pt idx="2">
                  <c:v>0.71937534148340387</c:v>
                </c:pt>
                <c:pt idx="3">
                  <c:v>0.68582292343411166</c:v>
                </c:pt>
                <c:pt idx="4">
                  <c:v>0</c:v>
                </c:pt>
                <c:pt idx="5">
                  <c:v>0.71140179094288469</c:v>
                </c:pt>
                <c:pt idx="6">
                  <c:v>0.71226843314489552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(grafico!$B$6:$F$6,grafico!$O$6:$P$6)</c:f>
              <c:numCache>
                <c:formatCode>0.0%</c:formatCode>
                <c:ptCount val="7"/>
                <c:pt idx="0">
                  <c:v>8.709340243223113E-3</c:v>
                </c:pt>
                <c:pt idx="1">
                  <c:v>1.131591355168368E-2</c:v>
                </c:pt>
                <c:pt idx="2">
                  <c:v>1.8159447138369075E-2</c:v>
                </c:pt>
                <c:pt idx="3">
                  <c:v>1.0165048010833868E-2</c:v>
                </c:pt>
                <c:pt idx="4">
                  <c:v>0</c:v>
                </c:pt>
                <c:pt idx="5">
                  <c:v>2.2775316016940075E-2</c:v>
                </c:pt>
                <c:pt idx="6">
                  <c:v>1.2410290516641978E-2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0970544"/>
        <c:axId val="146257768"/>
      </c:barChart>
      <c:catAx>
        <c:axId val="200970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6257768"/>
        <c:crosses val="autoZero"/>
        <c:auto val="1"/>
        <c:lblAlgn val="ctr"/>
        <c:lblOffset val="100"/>
        <c:noMultiLvlLbl val="0"/>
      </c:catAx>
      <c:valAx>
        <c:axId val="1462577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097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1562885706763172E-2"/>
          <c:y val="0.89139538266948282"/>
          <c:w val="0.81687413346766646"/>
          <c:h val="4.87736440699685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843648861802866E-2"/>
          <c:y val="2.8836425582342704E-2"/>
          <c:w val="0.92480071954062748"/>
          <c:h val="0.8106641854608747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storico'!$C$31:$C$37</c:f>
              <c:numCache>
                <c:formatCode>0%</c:formatCode>
                <c:ptCount val="7"/>
                <c:pt idx="0">
                  <c:v>1.9638299149127986E-2</c:v>
                </c:pt>
                <c:pt idx="1">
                  <c:v>7.5533864592273276E-3</c:v>
                </c:pt>
                <c:pt idx="2">
                  <c:v>9.8485452064159471E-3</c:v>
                </c:pt>
                <c:pt idx="3">
                  <c:v>7.2958999958027222E-3</c:v>
                </c:pt>
                <c:pt idx="4">
                  <c:v>1.2555783920144958E-2</c:v>
                </c:pt>
                <c:pt idx="5">
                  <c:v>1.5323977453264555E-2</c:v>
                </c:pt>
                <c:pt idx="6">
                  <c:v>1.0353951464576135E-2</c:v>
                </c:pt>
              </c:numCache>
            </c:numRef>
          </c:val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282966541034883E-3"/>
                  <c:y val="-1.410954338406843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00" b="1" i="0" u="none" strike="noStrike" kern="1200" baseline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mtClean="0">
                        <a:ln>
                          <a:noFill/>
                        </a:ln>
                      </a:rPr>
                      <a:t>2</a:t>
                    </a:r>
                    <a:endParaRPr lang="en-US" dirty="0">
                      <a:ln>
                        <a:noFill/>
                      </a:ln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00" b="1" i="0" u="none" strike="noStrike" kern="1200" baseline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storico'!$D$31:$D$37</c:f>
              <c:numCache>
                <c:formatCode>0%</c:formatCode>
                <c:ptCount val="7"/>
                <c:pt idx="0">
                  <c:v>0.14917124758742825</c:v>
                </c:pt>
                <c:pt idx="1">
                  <c:v>0.12984588989197446</c:v>
                </c:pt>
                <c:pt idx="2">
                  <c:v>0.13776911946501222</c:v>
                </c:pt>
                <c:pt idx="3">
                  <c:v>0.14122183497628538</c:v>
                </c:pt>
                <c:pt idx="4">
                  <c:v>1.8484726250616264E-2</c:v>
                </c:pt>
                <c:pt idx="5">
                  <c:v>0.13759632638559216</c:v>
                </c:pt>
                <c:pt idx="6">
                  <c:v>0.14034505513300463</c:v>
                </c:pt>
              </c:numCache>
            </c:numRef>
          </c:val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storico'!$E$31:$E$37</c:f>
              <c:numCache>
                <c:formatCode>0%</c:formatCode>
                <c:ptCount val="7"/>
                <c:pt idx="0">
                  <c:v>0.11659891230170859</c:v>
                </c:pt>
                <c:pt idx="1">
                  <c:v>0.14404685493607744</c:v>
                </c:pt>
                <c:pt idx="2">
                  <c:v>0.1203739637224691</c:v>
                </c:pt>
                <c:pt idx="3">
                  <c:v>0.12700079453735319</c:v>
                </c:pt>
                <c:pt idx="4">
                  <c:v>0.16160529635107534</c:v>
                </c:pt>
                <c:pt idx="5">
                  <c:v>0.15055263785591705</c:v>
                </c:pt>
                <c:pt idx="6">
                  <c:v>0.15331302195747376</c:v>
                </c:pt>
              </c:numCache>
            </c:numRef>
          </c:val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storico'!$F$31:$F$37</c:f>
              <c:numCache>
                <c:formatCode>0%</c:formatCode>
                <c:ptCount val="7"/>
                <c:pt idx="0">
                  <c:v>0.68854065052563707</c:v>
                </c:pt>
                <c:pt idx="1">
                  <c:v>0.70278721034577618</c:v>
                </c:pt>
                <c:pt idx="2">
                  <c:v>0.7216423836974708</c:v>
                </c:pt>
                <c:pt idx="3">
                  <c:v>0.7006674408312672</c:v>
                </c:pt>
                <c:pt idx="4">
                  <c:v>0.77365334255328688</c:v>
                </c:pt>
                <c:pt idx="5">
                  <c:v>0.66197645205733491</c:v>
                </c:pt>
                <c:pt idx="6">
                  <c:v>0.68582292343411166</c:v>
                </c:pt>
              </c:numCache>
            </c:numRef>
          </c:val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storico'!$G$31:$G$37</c:f>
              <c:numCache>
                <c:formatCode>0%</c:formatCode>
                <c:ptCount val="7"/>
                <c:pt idx="0">
                  <c:v>2.6050890436098074E-2</c:v>
                </c:pt>
                <c:pt idx="1">
                  <c:v>1.5766658366944651E-2</c:v>
                </c:pt>
                <c:pt idx="2">
                  <c:v>1.0365987908631955E-2</c:v>
                </c:pt>
                <c:pt idx="3">
                  <c:v>2.3814029659291486E-2</c:v>
                </c:pt>
                <c:pt idx="4">
                  <c:v>3.3700850924876589E-2</c:v>
                </c:pt>
                <c:pt idx="5">
                  <c:v>3.4550606247891344E-2</c:v>
                </c:pt>
                <c:pt idx="6">
                  <c:v>1.0165048010833868E-2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4456360"/>
        <c:axId val="201674064"/>
      </c:barChart>
      <c:catAx>
        <c:axId val="14445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1674064"/>
        <c:crosses val="autoZero"/>
        <c:auto val="1"/>
        <c:lblAlgn val="ctr"/>
        <c:lblOffset val="100"/>
        <c:noMultiLvlLbl val="0"/>
      </c:catAx>
      <c:valAx>
        <c:axId val="20167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445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2.7504234466546595E-2"/>
          <c:w val="0.92395959226026991"/>
          <c:h val="0.7858070513364825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mensile!$C$2:$C$137</c:f>
              <c:strCache>
                <c:ptCount val="136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</c:strCache>
            </c:strRef>
          </c:cat>
          <c:val>
            <c:numRef>
              <c:f>mensile!$D$2:$D$137</c:f>
              <c:numCache>
                <c:formatCode>#,##0</c:formatCode>
                <c:ptCount val="136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36475</c:v>
                </c:pt>
                <c:pt idx="125">
                  <c:v>33328</c:v>
                </c:pt>
                <c:pt idx="126">
                  <c:v>28882</c:v>
                </c:pt>
                <c:pt idx="127">
                  <c:v>12051</c:v>
                </c:pt>
                <c:pt idx="128">
                  <c:v>28561</c:v>
                </c:pt>
                <c:pt idx="129">
                  <c:v>37024</c:v>
                </c:pt>
                <c:pt idx="130">
                  <c:v>37126</c:v>
                </c:pt>
                <c:pt idx="131">
                  <c:v>28876</c:v>
                </c:pt>
                <c:pt idx="132">
                  <c:v>21033</c:v>
                </c:pt>
                <c:pt idx="133">
                  <c:v>26058</c:v>
                </c:pt>
                <c:pt idx="134">
                  <c:v>32717</c:v>
                </c:pt>
                <c:pt idx="135">
                  <c:v>32521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872928"/>
        <c:axId val="145903928"/>
      </c:lineChart>
      <c:catAx>
        <c:axId val="145872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5903928"/>
        <c:crosses val="autoZero"/>
        <c:auto val="1"/>
        <c:lblAlgn val="ctr"/>
        <c:lblOffset val="100"/>
        <c:noMultiLvlLbl val="0"/>
      </c:catAx>
      <c:valAx>
        <c:axId val="145903928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587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611600"/>
        <c:axId val="201633128"/>
      </c:lineChart>
      <c:catAx>
        <c:axId val="201611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1633128"/>
        <c:crosses val="autoZero"/>
        <c:auto val="1"/>
        <c:lblAlgn val="ctr"/>
        <c:lblOffset val="100"/>
        <c:noMultiLvlLbl val="0"/>
      </c:catAx>
      <c:valAx>
        <c:axId val="20163312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16116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070830590646667E-2"/>
          <c:y val="1.9752988724046495E-2"/>
          <c:w val="0.92066559816446203"/>
          <c:h val="0.83108815856675811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mensile!$C$13:$C$137</c:f>
              <c:strCache>
                <c:ptCount val="125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mensile!$C$13:$C$137</c:f>
              <c:strCache>
                <c:ptCount val="125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</c:strCache>
            </c:strRef>
          </c:cat>
          <c:val>
            <c:numRef>
              <c:f>mensile!$E$13:$E$137</c:f>
              <c:numCache>
                <c:formatCode>#,##0</c:formatCode>
                <c:ptCount val="125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27312.833333333332</c:v>
                </c:pt>
                <c:pt idx="110">
                  <c:v>27242.416666666668</c:v>
                </c:pt>
                <c:pt idx="111">
                  <c:v>27239.25</c:v>
                </c:pt>
                <c:pt idx="112">
                  <c:v>27306.416666666668</c:v>
                </c:pt>
                <c:pt idx="113">
                  <c:v>27695.166666666668</c:v>
                </c:pt>
                <c:pt idx="114">
                  <c:v>27921.083333333332</c:v>
                </c:pt>
                <c:pt idx="115">
                  <c:v>27793</c:v>
                </c:pt>
                <c:pt idx="116">
                  <c:v>27790.083333333332</c:v>
                </c:pt>
                <c:pt idx="117">
                  <c:v>28039.75</c:v>
                </c:pt>
                <c:pt idx="118">
                  <c:v>28433.75</c:v>
                </c:pt>
                <c:pt idx="119">
                  <c:v>28688.25</c:v>
                </c:pt>
                <c:pt idx="120">
                  <c:v>28696</c:v>
                </c:pt>
                <c:pt idx="121">
                  <c:v>28784.5</c:v>
                </c:pt>
                <c:pt idx="122">
                  <c:v>28886.083333333332</c:v>
                </c:pt>
                <c:pt idx="123">
                  <c:v>29134</c:v>
                </c:pt>
                <c:pt idx="124">
                  <c:v>29554.333333333332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611192"/>
        <c:axId val="84873240"/>
      </c:lineChart>
      <c:catAx>
        <c:axId val="201611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84873240"/>
        <c:crosses val="autoZero"/>
        <c:auto val="0"/>
        <c:lblAlgn val="ctr"/>
        <c:lblOffset val="100"/>
        <c:noMultiLvlLbl val="0"/>
      </c:catAx>
      <c:valAx>
        <c:axId val="8487324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161119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aprile 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</a:t>
            </a:r>
            <a:r>
              <a:rPr lang="it-IT" sz="2000" smtClean="0"/>
              <a:t>, 23 </a:t>
            </a:r>
            <a:r>
              <a:rPr lang="it-IT" sz="2000" dirty="0" smtClean="0"/>
              <a:t>maggio 2018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223407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Aprile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069435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Aprile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6868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326016"/>
              </p:ext>
            </p:extLst>
          </p:nvPr>
        </p:nvGraphicFramePr>
        <p:xfrm>
          <a:off x="74222" y="1027297"/>
          <a:ext cx="11953328" cy="4939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101.239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102.029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1663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1831"/>
              </p:ext>
            </p:extLst>
          </p:nvPr>
        </p:nvGraphicFramePr>
        <p:xfrm>
          <a:off x="74222" y="1027297"/>
          <a:ext cx="11953328" cy="4865230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5705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93.271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33.845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23.491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463.855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128.473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480.471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537.229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979525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72.424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537.229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26,2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111.923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92.758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315.199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-9897" y="1052628"/>
            <a:ext cx="12279264" cy="5906780"/>
            <a:chOff x="-9897" y="1052628"/>
            <a:chExt cx="12279264" cy="5906780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8740975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13.231.600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-9897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2.556.336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7283989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. 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11.929.582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1423719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Febbraio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3.009.567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2864519" y="1052700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Marzo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3.748.352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4343569" y="1052628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Aprile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3.917.345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15" name="Grafico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44241735"/>
                </p:ext>
              </p:extLst>
            </p:nvPr>
          </p:nvGraphicFramePr>
          <p:xfrm>
            <a:off x="839416" y="1652792"/>
            <a:ext cx="10513168" cy="53066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ad Aprile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3529550"/>
              </p:ext>
            </p:extLst>
          </p:nvPr>
        </p:nvGraphicFramePr>
        <p:xfrm>
          <a:off x="865997" y="1052736"/>
          <a:ext cx="10460007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Aprile 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446450" y="1123957"/>
            <a:ext cx="11299101" cy="5763060"/>
            <a:chOff x="427319" y="1123957"/>
            <a:chExt cx="11299101" cy="5763060"/>
          </a:xfrm>
        </p:grpSpPr>
        <p:grpSp>
          <p:nvGrpSpPr>
            <p:cNvPr id="2" name="Gruppo 1"/>
            <p:cNvGrpSpPr/>
            <p:nvPr/>
          </p:nvGrpSpPr>
          <p:grpSpPr>
            <a:xfrm>
              <a:off x="1186233" y="1123957"/>
              <a:ext cx="10540187" cy="4712796"/>
              <a:chOff x="1186233" y="1123957"/>
              <a:chExt cx="10540187" cy="4712796"/>
            </a:xfrm>
          </p:grpSpPr>
          <p:sp>
            <p:nvSpPr>
              <p:cNvPr id="34" name="Rettangolo 33"/>
              <p:cNvSpPr/>
              <p:nvPr/>
            </p:nvSpPr>
            <p:spPr bwMode="auto">
              <a:xfrm>
                <a:off x="6627900" y="1444184"/>
                <a:ext cx="907200" cy="4388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6" name="Rettangolo 35"/>
              <p:cNvSpPr/>
              <p:nvPr/>
            </p:nvSpPr>
            <p:spPr bwMode="auto">
              <a:xfrm>
                <a:off x="2995828" y="1447525"/>
                <a:ext cx="907200" cy="4388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 dirty="0"/>
              </a:p>
            </p:txBody>
          </p:sp>
          <p:sp>
            <p:nvSpPr>
              <p:cNvPr id="37" name="Rettangolo 36"/>
              <p:cNvSpPr/>
              <p:nvPr/>
            </p:nvSpPr>
            <p:spPr bwMode="auto">
              <a:xfrm>
                <a:off x="1186233" y="1448353"/>
                <a:ext cx="907200" cy="4388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8" name="Rettangolo 37"/>
              <p:cNvSpPr/>
              <p:nvPr/>
            </p:nvSpPr>
            <p:spPr bwMode="auto">
              <a:xfrm>
                <a:off x="4816362" y="1447527"/>
                <a:ext cx="907200" cy="4388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48" name="CasellaDiTesto 47"/>
              <p:cNvSpPr txBox="1"/>
              <p:nvPr/>
            </p:nvSpPr>
            <p:spPr>
              <a:xfrm>
                <a:off x="1204106" y="1125929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ttangolo 49"/>
              <p:cNvSpPr/>
              <p:nvPr/>
            </p:nvSpPr>
            <p:spPr bwMode="auto">
              <a:xfrm>
                <a:off x="8446855" y="1446995"/>
                <a:ext cx="907200" cy="4388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54" name="Rettangolo 53"/>
              <p:cNvSpPr/>
              <p:nvPr/>
            </p:nvSpPr>
            <p:spPr bwMode="auto">
              <a:xfrm>
                <a:off x="10263477" y="1443582"/>
                <a:ext cx="907200" cy="4388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2123232" y="1127595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2008</a:t>
                </a: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3030282" y="1128414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2009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4847355" y="1128414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2011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3955169" y="1127261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5769703" y="1125379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6663060" y="1128554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577667" y="1127307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8487697" y="1129052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>
                <a:off x="9399195" y="1123957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10300506" y="1125578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11222420" y="1123957"/>
                <a:ext cx="504000" cy="26161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2018</a:t>
                </a:r>
              </a:p>
            </p:txBody>
          </p:sp>
        </p:grpSp>
        <p:graphicFrame>
          <p:nvGraphicFramePr>
            <p:cNvPr id="25" name="Grafico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46964221"/>
                </p:ext>
              </p:extLst>
            </p:nvPr>
          </p:nvGraphicFramePr>
          <p:xfrm>
            <a:off x="427319" y="1293042"/>
            <a:ext cx="11123301" cy="55939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Aprile 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468354" y="1191139"/>
            <a:ext cx="11255292" cy="5500895"/>
            <a:chOff x="407368" y="1191139"/>
            <a:chExt cx="11255292" cy="5500895"/>
          </a:xfrm>
        </p:grpSpPr>
        <p:grpSp>
          <p:nvGrpSpPr>
            <p:cNvPr id="3" name="Gruppo 2"/>
            <p:cNvGrpSpPr/>
            <p:nvPr/>
          </p:nvGrpSpPr>
          <p:grpSpPr>
            <a:xfrm>
              <a:off x="770666" y="1191139"/>
              <a:ext cx="10856434" cy="5148210"/>
              <a:chOff x="770666" y="1191139"/>
              <a:chExt cx="10856434" cy="5148210"/>
            </a:xfrm>
          </p:grpSpPr>
          <p:sp>
            <p:nvSpPr>
              <p:cNvPr id="25" name="Rettangolo 24"/>
              <p:cNvSpPr/>
              <p:nvPr/>
            </p:nvSpPr>
            <p:spPr bwMode="auto">
              <a:xfrm>
                <a:off x="7113616" y="1575143"/>
                <a:ext cx="997200" cy="4334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0" name="Rettangolo 29"/>
              <p:cNvSpPr/>
              <p:nvPr/>
            </p:nvSpPr>
            <p:spPr bwMode="auto">
              <a:xfrm>
                <a:off x="3128167" y="1557847"/>
                <a:ext cx="997200" cy="43452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 dirty="0"/>
              </a:p>
            </p:txBody>
          </p:sp>
          <p:sp>
            <p:nvSpPr>
              <p:cNvPr id="31" name="Rettangolo 30"/>
              <p:cNvSpPr/>
              <p:nvPr/>
            </p:nvSpPr>
            <p:spPr bwMode="auto">
              <a:xfrm>
                <a:off x="1147122" y="1558675"/>
                <a:ext cx="997200" cy="43452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2" name="Rettangolo 31"/>
              <p:cNvSpPr/>
              <p:nvPr/>
            </p:nvSpPr>
            <p:spPr bwMode="auto">
              <a:xfrm>
                <a:off x="5120151" y="1557849"/>
                <a:ext cx="997200" cy="43452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1183410" y="1193111"/>
                <a:ext cx="936000" cy="26161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2008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ttangolo 33"/>
              <p:cNvSpPr/>
              <p:nvPr/>
            </p:nvSpPr>
            <p:spPr bwMode="auto">
              <a:xfrm>
                <a:off x="9102434" y="1577954"/>
                <a:ext cx="993600" cy="4334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40" name="Grafico 3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99051884"/>
                  </p:ext>
                </p:extLst>
              </p:nvPr>
            </p:nvGraphicFramePr>
            <p:xfrm>
              <a:off x="770666" y="1565301"/>
              <a:ext cx="10799572" cy="477404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1" name="Rettangolo 40"/>
              <p:cNvSpPr/>
              <p:nvPr/>
            </p:nvSpPr>
            <p:spPr bwMode="auto">
              <a:xfrm>
                <a:off x="11080663" y="1568826"/>
                <a:ext cx="331200" cy="4334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2190801" y="1194777"/>
                <a:ext cx="900000" cy="26161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2009</a:t>
                </a:r>
              </a:p>
            </p:txBody>
          </p:sp>
          <p:sp>
            <p:nvSpPr>
              <p:cNvPr id="46" name="CasellaDiTesto 45"/>
              <p:cNvSpPr txBox="1"/>
              <p:nvPr/>
            </p:nvSpPr>
            <p:spPr>
              <a:xfrm>
                <a:off x="3161986" y="1195596"/>
                <a:ext cx="936000" cy="26161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CasellaDiTesto 46"/>
              <p:cNvSpPr txBox="1"/>
              <p:nvPr/>
            </p:nvSpPr>
            <p:spPr>
              <a:xfrm>
                <a:off x="5158129" y="1195596"/>
                <a:ext cx="936000" cy="26161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CasellaDiTesto 47"/>
              <p:cNvSpPr txBox="1"/>
              <p:nvPr/>
            </p:nvSpPr>
            <p:spPr>
              <a:xfrm>
                <a:off x="4174503" y="1194443"/>
                <a:ext cx="900000" cy="26161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2011</a:t>
                </a:r>
              </a:p>
            </p:txBody>
          </p:sp>
          <p:sp>
            <p:nvSpPr>
              <p:cNvPr id="49" name="CasellaDiTesto 48"/>
              <p:cNvSpPr txBox="1"/>
              <p:nvPr/>
            </p:nvSpPr>
            <p:spPr>
              <a:xfrm>
                <a:off x="6173822" y="1192561"/>
                <a:ext cx="900000" cy="26161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</a:p>
            </p:txBody>
          </p:sp>
          <p:sp>
            <p:nvSpPr>
              <p:cNvPr id="50" name="CasellaDiTesto 49"/>
              <p:cNvSpPr txBox="1"/>
              <p:nvPr/>
            </p:nvSpPr>
            <p:spPr>
              <a:xfrm>
                <a:off x="7154809" y="1195736"/>
                <a:ext cx="936000" cy="26161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CasellaDiTesto 50"/>
              <p:cNvSpPr txBox="1"/>
              <p:nvPr/>
            </p:nvSpPr>
            <p:spPr>
              <a:xfrm>
                <a:off x="8162126" y="1194489"/>
                <a:ext cx="900000" cy="26161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</a:p>
            </p:txBody>
          </p:sp>
          <p:sp>
            <p:nvSpPr>
              <p:cNvPr id="52" name="CasellaDiTesto 51"/>
              <p:cNvSpPr txBox="1"/>
              <p:nvPr/>
            </p:nvSpPr>
            <p:spPr>
              <a:xfrm>
                <a:off x="9129941" y="1196234"/>
                <a:ext cx="936000" cy="26161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CasellaDiTesto 52"/>
              <p:cNvSpPr txBox="1"/>
              <p:nvPr/>
            </p:nvSpPr>
            <p:spPr>
              <a:xfrm>
                <a:off x="10124624" y="1191139"/>
                <a:ext cx="936000" cy="26161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</a:p>
            </p:txBody>
          </p:sp>
          <p:sp>
            <p:nvSpPr>
              <p:cNvPr id="54" name="CasellaDiTesto 53"/>
              <p:cNvSpPr txBox="1"/>
              <p:nvPr/>
            </p:nvSpPr>
            <p:spPr>
              <a:xfrm>
                <a:off x="11105698" y="1191139"/>
                <a:ext cx="521402" cy="26161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2018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13604536"/>
                </p:ext>
              </p:extLst>
            </p:nvPr>
          </p:nvGraphicFramePr>
          <p:xfrm>
            <a:off x="407368" y="1460370"/>
            <a:ext cx="11255292" cy="52316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23309</TotalTime>
  <Words>890</Words>
  <Application>Microsoft Office PowerPoint</Application>
  <PresentationFormat>Widescreen</PresentationFormat>
  <Paragraphs>729</Paragraphs>
  <Slides>10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2011</cp:revision>
  <cp:lastPrinted>2018-05-17T12:47:01Z</cp:lastPrinted>
  <dcterms:created xsi:type="dcterms:W3CDTF">2006-03-29T09:09:15Z</dcterms:created>
  <dcterms:modified xsi:type="dcterms:W3CDTF">2018-05-17T16:46:17Z</dcterms:modified>
</cp:coreProperties>
</file>