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4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3.xml" ContentType="application/vnd.openxmlformats-officedocument.presentationml.notesSl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  <p:sldMasterId id="2147483663" r:id="rId2"/>
    <p:sldMasterId id="2147483678" r:id="rId3"/>
    <p:sldMasterId id="2147483696" r:id="rId4"/>
    <p:sldMasterId id="2147483712" r:id="rId5"/>
  </p:sldMasterIdLst>
  <p:notesMasterIdLst>
    <p:notesMasterId r:id="rId16"/>
  </p:notesMasterIdLst>
  <p:handoutMasterIdLst>
    <p:handoutMasterId r:id="rId17"/>
  </p:handoutMasterIdLst>
  <p:sldIdLst>
    <p:sldId id="407" r:id="rId6"/>
    <p:sldId id="396" r:id="rId7"/>
    <p:sldId id="389" r:id="rId8"/>
    <p:sldId id="393" r:id="rId9"/>
    <p:sldId id="373" r:id="rId10"/>
    <p:sldId id="411" r:id="rId11"/>
    <p:sldId id="410" r:id="rId12"/>
    <p:sldId id="387" r:id="rId13"/>
    <p:sldId id="388" r:id="rId14"/>
    <p:sldId id="408" r:id="rId15"/>
  </p:sldIdLst>
  <p:sldSz cx="12192000" cy="6858000"/>
  <p:notesSz cx="6797675" cy="9928225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astelli Chiara" initials="CC" lastIdx="3" clrIdx="0"/>
  <p:cmAuthor id="1" name="Selvaggi Laura" initials="SL" lastIdx="2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E88D"/>
    <a:srgbClr val="00266B"/>
    <a:srgbClr val="FFD88B"/>
    <a:srgbClr val="EE832A"/>
    <a:srgbClr val="FFB219"/>
    <a:srgbClr val="FFB400"/>
    <a:srgbClr val="FFDC95"/>
    <a:srgbClr val="DBE2ED"/>
    <a:srgbClr val="BAC5D0"/>
    <a:srgbClr val="D2D9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essuno stile, griglia tabel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Stile medio 3 - Colore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Nessuno stile, nessuna grigli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Stile con tema 1 - Color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Stile con tema 1 - Colore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Stile con tema 1 - Colore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588" autoAdjust="0"/>
    <p:restoredTop sz="94434" autoAdjust="0"/>
  </p:normalViewPr>
  <p:slideViewPr>
    <p:cSldViewPr>
      <p:cViewPr varScale="1">
        <p:scale>
          <a:sx n="70" d="100"/>
          <a:sy n="70" d="100"/>
        </p:scale>
        <p:origin x="72" y="66"/>
      </p:cViewPr>
      <p:guideLst>
        <p:guide orient="horz" pos="2160"/>
        <p:guide pos="3840"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45" d="100"/>
          <a:sy n="45" d="100"/>
        </p:scale>
        <p:origin x="-3054" y="-108"/>
      </p:cViewPr>
      <p:guideLst>
        <p:guide orient="horz" pos="3128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commentAuthors" Target="commentAuthors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.sacchi\Documents\Clienti%20-%20FCP\AssoRadio\2018\02.%20Febbraio\Elaborati%20finali\Secondi%20di%20Avvisi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.sacchi\Documents\Clienti%20-%20FCP\AssoRadio\2018\02.%20Febbraio\Elaborati%20finali\Secondi%20di%20Avvisi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Clienti\FCP\AssoRadio\dati\2016\02_Febbraio\Elaborati%20finali\Trend%20Fatturato%20Totale%20per%20tabelle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.sacchi\Documents\Clienti%20-%20FCP\AssoRadio\2018\02.%20Febbraio\Elaborati%20finali\Trend%20Fatturato%20Totale%20per%20tabelle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Clienti\FCP\AssoRadio\dati\2016\02_Febbraio\Elaborati%20finali\Trend%20Fatturato%20Totale%20per%20tabelle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.sacchi\Documents\Clienti%20-%20FCP\AssoRadio\2018\02.%20Febbraio\Elaborati%20finali\Trend%20Fatturato%20Totale%20per%20tabelle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5475229109825385E-2"/>
          <c:y val="3.1329887568986865E-2"/>
          <c:w val="0.95304645417404954"/>
          <c:h val="0.73930334452668245"/>
        </c:manualLayout>
      </c:layout>
      <c:barChart>
        <c:barDir val="col"/>
        <c:grouping val="percentStacked"/>
        <c:varyColors val="0"/>
        <c:ser>
          <c:idx val="0"/>
          <c:order val="0"/>
          <c:tx>
            <c:v>&lt; 15" - Nazionale</c:v>
          </c:tx>
          <c:spPr>
            <a:solidFill>
              <a:schemeClr val="accent5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0,2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1,3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0,3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0,8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(grafico!$B$1:$M$1,grafico!$O$1:$P$1)</c:f>
              <c:strCache>
                <c:ptCount val="14"/>
                <c:pt idx="0">
                  <c:v>gen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mag</c:v>
                </c:pt>
                <c:pt idx="5">
                  <c:v>giu</c:v>
                </c:pt>
                <c:pt idx="6">
                  <c:v>lug</c:v>
                </c:pt>
                <c:pt idx="7">
                  <c:v>ago</c:v>
                </c:pt>
                <c:pt idx="8">
                  <c:v>set</c:v>
                </c:pt>
                <c:pt idx="9">
                  <c:v>ott</c:v>
                </c:pt>
                <c:pt idx="10">
                  <c:v>nov</c:v>
                </c:pt>
                <c:pt idx="11">
                  <c:v>dic</c:v>
                </c:pt>
                <c:pt idx="12">
                  <c:v>Tot. 2017</c:v>
                </c:pt>
                <c:pt idx="13">
                  <c:v>Tot. 2018</c:v>
                </c:pt>
              </c:strCache>
            </c:strRef>
          </c:cat>
          <c:val>
            <c:numRef>
              <c:f>(grafico!$B$2:$D$2,grafico!$O$2:$P$2)</c:f>
              <c:numCache>
                <c:formatCode>0.0%</c:formatCode>
                <c:ptCount val="5"/>
                <c:pt idx="0">
                  <c:v>1.99347816562455E-3</c:v>
                </c:pt>
                <c:pt idx="1">
                  <c:v>1.3134115306288247E-2</c:v>
                </c:pt>
                <c:pt idx="2">
                  <c:v>0</c:v>
                </c:pt>
                <c:pt idx="3">
                  <c:v>2.8724113794557703E-3</c:v>
                </c:pt>
                <c:pt idx="4">
                  <c:v>8.0173872954667023E-3</c:v>
                </c:pt>
              </c:numCache>
            </c:numRef>
          </c:val>
        </c:ser>
        <c:ser>
          <c:idx val="1"/>
          <c:order val="1"/>
          <c:tx>
            <c:v>15" - Nazionale</c:v>
          </c:tx>
          <c:spPr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11,7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12,1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13,0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11,9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(grafico!$B$1:$M$1,grafico!$O$1:$P$1)</c:f>
              <c:strCache>
                <c:ptCount val="14"/>
                <c:pt idx="0">
                  <c:v>gen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mag</c:v>
                </c:pt>
                <c:pt idx="5">
                  <c:v>giu</c:v>
                </c:pt>
                <c:pt idx="6">
                  <c:v>lug</c:v>
                </c:pt>
                <c:pt idx="7">
                  <c:v>ago</c:v>
                </c:pt>
                <c:pt idx="8">
                  <c:v>set</c:v>
                </c:pt>
                <c:pt idx="9">
                  <c:v>ott</c:v>
                </c:pt>
                <c:pt idx="10">
                  <c:v>nov</c:v>
                </c:pt>
                <c:pt idx="11">
                  <c:v>dic</c:v>
                </c:pt>
                <c:pt idx="12">
                  <c:v>Tot. 2017</c:v>
                </c:pt>
                <c:pt idx="13">
                  <c:v>Tot. 2018</c:v>
                </c:pt>
              </c:strCache>
            </c:strRef>
          </c:cat>
          <c:val>
            <c:numRef>
              <c:f>(grafico!$B$3:$D$3,grafico!$O$3:$P$3)</c:f>
              <c:numCache>
                <c:formatCode>0.0%</c:formatCode>
                <c:ptCount val="5"/>
                <c:pt idx="0">
                  <c:v>0.11679215877724994</c:v>
                </c:pt>
                <c:pt idx="1">
                  <c:v>0.12128821189227554</c:v>
                </c:pt>
                <c:pt idx="2">
                  <c:v>0</c:v>
                </c:pt>
                <c:pt idx="3">
                  <c:v>0.13025923732639205</c:v>
                </c:pt>
                <c:pt idx="4">
                  <c:v>0.11922324194295157</c:v>
                </c:pt>
              </c:numCache>
            </c:numRef>
          </c:val>
        </c:ser>
        <c:ser>
          <c:idx val="2"/>
          <c:order val="2"/>
          <c:tx>
            <c:v>20" - Nazionale</c:v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13,9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13,5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11,9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13,7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(grafico!$B$1:$M$1,grafico!$O$1:$P$1)</c:f>
              <c:strCache>
                <c:ptCount val="14"/>
                <c:pt idx="0">
                  <c:v>gen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mag</c:v>
                </c:pt>
                <c:pt idx="5">
                  <c:v>giu</c:v>
                </c:pt>
                <c:pt idx="6">
                  <c:v>lug</c:v>
                </c:pt>
                <c:pt idx="7">
                  <c:v>ago</c:v>
                </c:pt>
                <c:pt idx="8">
                  <c:v>set</c:v>
                </c:pt>
                <c:pt idx="9">
                  <c:v>ott</c:v>
                </c:pt>
                <c:pt idx="10">
                  <c:v>nov</c:v>
                </c:pt>
                <c:pt idx="11">
                  <c:v>dic</c:v>
                </c:pt>
                <c:pt idx="12">
                  <c:v>Tot. 2017</c:v>
                </c:pt>
                <c:pt idx="13">
                  <c:v>Tot. 2018</c:v>
                </c:pt>
              </c:strCache>
            </c:strRef>
          </c:cat>
          <c:val>
            <c:numRef>
              <c:f>(grafico!$B$4:$D$4,grafico!$O$4:$P$4)</c:f>
              <c:numCache>
                <c:formatCode>0.0%</c:formatCode>
                <c:ptCount val="5"/>
                <c:pt idx="0">
                  <c:v>0.13868286485031703</c:v>
                </c:pt>
                <c:pt idx="1">
                  <c:v>0.13473034493001818</c:v>
                </c:pt>
                <c:pt idx="2">
                  <c:v>0</c:v>
                </c:pt>
                <c:pt idx="3">
                  <c:v>0.11911929579733883</c:v>
                </c:pt>
                <c:pt idx="4">
                  <c:v>0.13654567821250208</c:v>
                </c:pt>
              </c:numCache>
            </c:numRef>
          </c:val>
        </c:ser>
        <c:ser>
          <c:idx val="3"/>
          <c:order val="3"/>
          <c:tx>
            <c:v>25" e 30" - Nazionale</c:v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73,4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72,0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73,2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72,6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(grafico!$B$1:$M$1,grafico!$O$1:$P$1)</c:f>
              <c:strCache>
                <c:ptCount val="14"/>
                <c:pt idx="0">
                  <c:v>gen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mag</c:v>
                </c:pt>
                <c:pt idx="5">
                  <c:v>giu</c:v>
                </c:pt>
                <c:pt idx="6">
                  <c:v>lug</c:v>
                </c:pt>
                <c:pt idx="7">
                  <c:v>ago</c:v>
                </c:pt>
                <c:pt idx="8">
                  <c:v>set</c:v>
                </c:pt>
                <c:pt idx="9">
                  <c:v>ott</c:v>
                </c:pt>
                <c:pt idx="10">
                  <c:v>nov</c:v>
                </c:pt>
                <c:pt idx="11">
                  <c:v>dic</c:v>
                </c:pt>
                <c:pt idx="12">
                  <c:v>Tot. 2017</c:v>
                </c:pt>
                <c:pt idx="13">
                  <c:v>Tot. 2018</c:v>
                </c:pt>
              </c:strCache>
            </c:strRef>
          </c:cat>
          <c:val>
            <c:numRef>
              <c:f>(grafico!$B$5:$D$5,grafico!$O$5:$P$5)</c:f>
              <c:numCache>
                <c:formatCode>0.0%</c:formatCode>
                <c:ptCount val="5"/>
                <c:pt idx="0">
                  <c:v>0.73382215796358541</c:v>
                </c:pt>
                <c:pt idx="1">
                  <c:v>0.71953141431973433</c:v>
                </c:pt>
                <c:pt idx="2">
                  <c:v>0</c:v>
                </c:pt>
                <c:pt idx="3">
                  <c:v>0.73243466006407942</c:v>
                </c:pt>
                <c:pt idx="4">
                  <c:v>0.72609493913206891</c:v>
                </c:pt>
              </c:numCache>
            </c:numRef>
          </c:val>
        </c:ser>
        <c:ser>
          <c:idx val="4"/>
          <c:order val="4"/>
          <c:tx>
            <c:v>&gt; 30" - Nazionale</c:v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4.2328630152205313E-3"/>
                  <c:y val="-1.2604675878203499E-2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0,9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4109543384068436E-3"/>
                  <c:y val="-1.2604675878203499E-2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1,1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0"/>
                  <c:y val="-1.5125611053844201E-2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1,5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1.4109543384067402E-3"/>
                  <c:y val="-1.2604675878203499E-2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1,0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(grafico!$B$1:$M$1,grafico!$O$1:$P$1)</c:f>
              <c:strCache>
                <c:ptCount val="14"/>
                <c:pt idx="0">
                  <c:v>gen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mag</c:v>
                </c:pt>
                <c:pt idx="5">
                  <c:v>giu</c:v>
                </c:pt>
                <c:pt idx="6">
                  <c:v>lug</c:v>
                </c:pt>
                <c:pt idx="7">
                  <c:v>ago</c:v>
                </c:pt>
                <c:pt idx="8">
                  <c:v>set</c:v>
                </c:pt>
                <c:pt idx="9">
                  <c:v>ott</c:v>
                </c:pt>
                <c:pt idx="10">
                  <c:v>nov</c:v>
                </c:pt>
                <c:pt idx="11">
                  <c:v>dic</c:v>
                </c:pt>
                <c:pt idx="12">
                  <c:v>Tot. 2017</c:v>
                </c:pt>
                <c:pt idx="13">
                  <c:v>Tot. 2018</c:v>
                </c:pt>
              </c:strCache>
            </c:strRef>
          </c:cat>
          <c:val>
            <c:numRef>
              <c:f>(grafico!$B$6:$D$6,grafico!$O$6:$P$6)</c:f>
              <c:numCache>
                <c:formatCode>0.0%</c:formatCode>
                <c:ptCount val="5"/>
                <c:pt idx="0">
                  <c:v>8.709340243223113E-3</c:v>
                </c:pt>
                <c:pt idx="1">
                  <c:v>1.131591355168368E-2</c:v>
                </c:pt>
                <c:pt idx="2">
                  <c:v>0</c:v>
                </c:pt>
                <c:pt idx="3">
                  <c:v>1.5314395432733942E-2</c:v>
                </c:pt>
                <c:pt idx="4">
                  <c:v>1.0118753417010681E-2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100"/>
        <c:axId val="136224672"/>
        <c:axId val="136225064"/>
      </c:barChart>
      <c:catAx>
        <c:axId val="13622467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36225064"/>
        <c:crosses val="autoZero"/>
        <c:auto val="1"/>
        <c:lblAlgn val="ctr"/>
        <c:lblOffset val="100"/>
        <c:noMultiLvlLbl val="0"/>
      </c:catAx>
      <c:valAx>
        <c:axId val="136225064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36224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997615957906167E-2"/>
          <c:y val="0.89146917521551516"/>
          <c:w val="0.9691388814759414"/>
          <c:h val="9.34052137306406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1530929592297966E-2"/>
          <c:y val="3.1343940850372502E-2"/>
          <c:w val="0.92518097304256908"/>
          <c:h val="0.80953666178798167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'trend storico'!$C$29</c:f>
              <c:strCache>
                <c:ptCount val="1"/>
                <c:pt idx="0">
                  <c:v>&lt; 15" - Nazionale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'trend storico'!$B$30:$B$36</c:f>
              <c:numCache>
                <c:formatCode>General</c:formatCode>
                <c:ptCount val="7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</c:numCache>
            </c:numRef>
          </c:cat>
          <c:val>
            <c:numRef>
              <c:f>'trend storico'!$C$30:$C$36</c:f>
              <c:numCache>
                <c:formatCode>0%</c:formatCode>
                <c:ptCount val="7"/>
                <c:pt idx="0">
                  <c:v>1.4679834342147181E-2</c:v>
                </c:pt>
                <c:pt idx="1">
                  <c:v>1.0612026496448417E-2</c:v>
                </c:pt>
                <c:pt idx="2">
                  <c:v>2.2189633871041127E-3</c:v>
                </c:pt>
                <c:pt idx="3">
                  <c:v>3.0933726833722902E-3</c:v>
                </c:pt>
                <c:pt idx="4">
                  <c:v>6.8474017933441737E-3</c:v>
                </c:pt>
                <c:pt idx="5">
                  <c:v>3.0572313574723279E-3</c:v>
                </c:pt>
                <c:pt idx="6">
                  <c:v>1.3134115306288247E-2</c:v>
                </c:pt>
              </c:numCache>
            </c:numRef>
          </c:val>
        </c:ser>
        <c:ser>
          <c:idx val="1"/>
          <c:order val="1"/>
          <c:tx>
            <c:strRef>
              <c:f>'trend storico'!$D$29</c:f>
              <c:strCache>
                <c:ptCount val="1"/>
                <c:pt idx="0">
                  <c:v>15" - Nazionale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15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14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13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17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14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12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'trend storico'!$B$30:$B$36</c:f>
              <c:numCache>
                <c:formatCode>General</c:formatCode>
                <c:ptCount val="7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</c:numCache>
            </c:numRef>
          </c:cat>
          <c:val>
            <c:numRef>
              <c:f>'trend storico'!$D$30:$D$36</c:f>
              <c:numCache>
                <c:formatCode>0%</c:formatCode>
                <c:ptCount val="7"/>
                <c:pt idx="0">
                  <c:v>0.1488896801154358</c:v>
                </c:pt>
                <c:pt idx="1">
                  <c:v>9.3247439792578019E-2</c:v>
                </c:pt>
                <c:pt idx="2">
                  <c:v>0.14193140813176583</c:v>
                </c:pt>
                <c:pt idx="3">
                  <c:v>0.12715371915320814</c:v>
                </c:pt>
                <c:pt idx="4">
                  <c:v>0.17348243768881591</c:v>
                </c:pt>
                <c:pt idx="5">
                  <c:v>0.13715906979200199</c:v>
                </c:pt>
                <c:pt idx="6">
                  <c:v>0.12128821189227554</c:v>
                </c:pt>
              </c:numCache>
            </c:numRef>
          </c:val>
        </c:ser>
        <c:ser>
          <c:idx val="2"/>
          <c:order val="2"/>
          <c:tx>
            <c:strRef>
              <c:f>'trend storico'!$E$29</c:f>
              <c:strCache>
                <c:ptCount val="1"/>
                <c:pt idx="0">
                  <c:v>20" - Nazionale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10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12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12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12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13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'trend storico'!$B$30:$B$36</c:f>
              <c:numCache>
                <c:formatCode>General</c:formatCode>
                <c:ptCount val="7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</c:numCache>
            </c:numRef>
          </c:cat>
          <c:val>
            <c:numRef>
              <c:f>'trend storico'!$E$30:$E$36</c:f>
              <c:numCache>
                <c:formatCode>0%</c:formatCode>
                <c:ptCount val="7"/>
                <c:pt idx="0">
                  <c:v>0.10539137604707381</c:v>
                </c:pt>
                <c:pt idx="1">
                  <c:v>9.0095768776605356E-2</c:v>
                </c:pt>
                <c:pt idx="2">
                  <c:v>9.7858385336641943E-2</c:v>
                </c:pt>
                <c:pt idx="3">
                  <c:v>0.11627361985080449</c:v>
                </c:pt>
                <c:pt idx="4">
                  <c:v>0.11526230060989408</c:v>
                </c:pt>
                <c:pt idx="5">
                  <c:v>0.11600013133367656</c:v>
                </c:pt>
                <c:pt idx="6">
                  <c:v>0.13473034493001818</c:v>
                </c:pt>
              </c:numCache>
            </c:numRef>
          </c:val>
        </c:ser>
        <c:ser>
          <c:idx val="3"/>
          <c:order val="3"/>
          <c:tx>
            <c:strRef>
              <c:f>'trend storico'!$F$29</c:f>
              <c:strCache>
                <c:ptCount val="1"/>
                <c:pt idx="0">
                  <c:v>25" e 30" - Nazionale</c:v>
                </c:pt>
              </c:strCache>
            </c:strRef>
          </c:tx>
          <c:spPr>
            <a:solidFill>
              <a:srgbClr val="00467A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72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79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74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72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66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73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72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'trend storico'!$B$30:$B$36</c:f>
              <c:numCache>
                <c:formatCode>General</c:formatCode>
                <c:ptCount val="7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</c:numCache>
            </c:numRef>
          </c:cat>
          <c:val>
            <c:numRef>
              <c:f>'trend storico'!$F$30:$F$36</c:f>
              <c:numCache>
                <c:formatCode>0%</c:formatCode>
                <c:ptCount val="7"/>
                <c:pt idx="0">
                  <c:v>0.71964394805389498</c:v>
                </c:pt>
                <c:pt idx="1">
                  <c:v>0.78619904273245678</c:v>
                </c:pt>
                <c:pt idx="2">
                  <c:v>0.74195625772174756</c:v>
                </c:pt>
                <c:pt idx="3">
                  <c:v>0.72158096139482986</c:v>
                </c:pt>
                <c:pt idx="4">
                  <c:v>0.66124580691360257</c:v>
                </c:pt>
                <c:pt idx="5">
                  <c:v>0.72961983977968436</c:v>
                </c:pt>
                <c:pt idx="6">
                  <c:v>0.71953141431973433</c:v>
                </c:pt>
              </c:numCache>
            </c:numRef>
          </c:val>
        </c:ser>
        <c:ser>
          <c:idx val="4"/>
          <c:order val="4"/>
          <c:tx>
            <c:strRef>
              <c:f>'trend storico'!$G$29</c:f>
              <c:strCache>
                <c:ptCount val="1"/>
                <c:pt idx="0">
                  <c:v>&gt; 30" - Nazionale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'trend storico'!$B$30:$B$36</c:f>
              <c:numCache>
                <c:formatCode>General</c:formatCode>
                <c:ptCount val="7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</c:numCache>
            </c:numRef>
          </c:cat>
          <c:val>
            <c:numRef>
              <c:f>'trend storico'!$G$30:$G$36</c:f>
              <c:numCache>
                <c:formatCode>0%</c:formatCode>
                <c:ptCount val="7"/>
                <c:pt idx="0">
                  <c:v>1.1395161441448195E-2</c:v>
                </c:pt>
                <c:pt idx="1">
                  <c:v>1.9845722201911453E-2</c:v>
                </c:pt>
                <c:pt idx="2">
                  <c:v>1.6034985422740525E-2</c:v>
                </c:pt>
                <c:pt idx="3">
                  <c:v>3.1898326917785227E-2</c:v>
                </c:pt>
                <c:pt idx="4">
                  <c:v>4.3162052994343315E-2</c:v>
                </c:pt>
                <c:pt idx="5">
                  <c:v>1.4163727737164756E-2</c:v>
                </c:pt>
                <c:pt idx="6">
                  <c:v>1.131591355168368E-2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36225848"/>
        <c:axId val="200124424"/>
      </c:barChart>
      <c:catAx>
        <c:axId val="136225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200124424"/>
        <c:crosses val="autoZero"/>
        <c:auto val="1"/>
        <c:lblAlgn val="ctr"/>
        <c:lblOffset val="100"/>
        <c:noMultiLvlLbl val="0"/>
      </c:catAx>
      <c:valAx>
        <c:axId val="200124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136225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00" b="0" i="0" u="none" strike="noStrike" kern="1200" baseline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300" b="1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cs typeface="Arial" panose="020B0604020202020204" pitchFamily="34" charset="0"/>
        </a:defRPr>
      </a:pPr>
      <a:endParaRPr lang="it-IT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1474211072453162E-2"/>
          <c:y val="3.2044815293610682E-2"/>
          <c:w val="0.92395959226026991"/>
          <c:h val="0.76537438790300472"/>
        </c:manualLayout>
      </c:layout>
      <c:lineChart>
        <c:grouping val="standar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0125208"/>
        <c:axId val="200125600"/>
      </c:lineChart>
      <c:catAx>
        <c:axId val="2001252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it-IT"/>
          </a:p>
        </c:txPr>
        <c:crossAx val="200125600"/>
        <c:crosses val="autoZero"/>
        <c:auto val="1"/>
        <c:lblAlgn val="ctr"/>
        <c:lblOffset val="100"/>
        <c:noMultiLvlLbl val="0"/>
      </c:catAx>
      <c:valAx>
        <c:axId val="200125600"/>
        <c:scaling>
          <c:orientation val="minMax"/>
          <c:min val="5000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it-IT"/>
          </a:p>
        </c:txPr>
        <c:crossAx val="20012520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1474211072453162E-2"/>
          <c:y val="3.2044815293610682E-2"/>
          <c:w val="0.92395959226026991"/>
          <c:h val="0.76537438790300472"/>
        </c:manualLayout>
      </c:layout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5">
                  <a:lumMod val="10000"/>
                </a:schemeClr>
              </a:solidFill>
              <a:round/>
            </a:ln>
            <a:effectLst/>
          </c:spPr>
          <c:marker>
            <c:symbol val="none"/>
          </c:marker>
          <c:trendline>
            <c:spPr>
              <a:ln w="22225" cap="rnd">
                <a:solidFill>
                  <a:srgbClr val="FFC000"/>
                </a:solidFill>
                <a:prstDash val="solid"/>
              </a:ln>
              <a:effectLst/>
            </c:spPr>
            <c:trendlineType val="linear"/>
            <c:dispRSqr val="0"/>
            <c:dispEq val="0"/>
          </c:trendline>
          <c:cat>
            <c:strRef>
              <c:f>mensile!$C$2:$C$135</c:f>
              <c:strCache>
                <c:ptCount val="134"/>
                <c:pt idx="0">
                  <c:v>Gennaio</c:v>
                </c:pt>
                <c:pt idx="1">
                  <c:v>Febbraio</c:v>
                </c:pt>
                <c:pt idx="2">
                  <c:v>Marzo</c:v>
                </c:pt>
                <c:pt idx="3">
                  <c:v>Aprile</c:v>
                </c:pt>
                <c:pt idx="4">
                  <c:v>Maggio</c:v>
                </c:pt>
                <c:pt idx="5">
                  <c:v>Giugno</c:v>
                </c:pt>
                <c:pt idx="6">
                  <c:v>Luglio</c:v>
                </c:pt>
                <c:pt idx="7">
                  <c:v>Agosto</c:v>
                </c:pt>
                <c:pt idx="8">
                  <c:v>Settembre</c:v>
                </c:pt>
                <c:pt idx="9">
                  <c:v>Ottobre</c:v>
                </c:pt>
                <c:pt idx="10">
                  <c:v>Novembre</c:v>
                </c:pt>
                <c:pt idx="11">
                  <c:v>Dicembre</c:v>
                </c:pt>
                <c:pt idx="12">
                  <c:v>Gennaio</c:v>
                </c:pt>
                <c:pt idx="13">
                  <c:v>Febbraio</c:v>
                </c:pt>
                <c:pt idx="14">
                  <c:v>Marzo</c:v>
                </c:pt>
                <c:pt idx="15">
                  <c:v>Aprile</c:v>
                </c:pt>
                <c:pt idx="16">
                  <c:v>Maggio</c:v>
                </c:pt>
                <c:pt idx="17">
                  <c:v>Giugno</c:v>
                </c:pt>
                <c:pt idx="18">
                  <c:v>Luglio</c:v>
                </c:pt>
                <c:pt idx="19">
                  <c:v>Agosto</c:v>
                </c:pt>
                <c:pt idx="20">
                  <c:v>Settembre</c:v>
                </c:pt>
                <c:pt idx="21">
                  <c:v>Ottobre</c:v>
                </c:pt>
                <c:pt idx="22">
                  <c:v>Novembre</c:v>
                </c:pt>
                <c:pt idx="23">
                  <c:v>Dicembre</c:v>
                </c:pt>
                <c:pt idx="24">
                  <c:v>Gennaio</c:v>
                </c:pt>
                <c:pt idx="25">
                  <c:v>Febbraio</c:v>
                </c:pt>
                <c:pt idx="26">
                  <c:v>Marzo</c:v>
                </c:pt>
                <c:pt idx="27">
                  <c:v>Aprile</c:v>
                </c:pt>
                <c:pt idx="28">
                  <c:v>Maggio</c:v>
                </c:pt>
                <c:pt idx="29">
                  <c:v>Giugno</c:v>
                </c:pt>
                <c:pt idx="30">
                  <c:v>Luglio</c:v>
                </c:pt>
                <c:pt idx="31">
                  <c:v>Agosto</c:v>
                </c:pt>
                <c:pt idx="32">
                  <c:v>Settembre</c:v>
                </c:pt>
                <c:pt idx="33">
                  <c:v>Ottobre</c:v>
                </c:pt>
                <c:pt idx="34">
                  <c:v>Novembre</c:v>
                </c:pt>
                <c:pt idx="35">
                  <c:v>Dicembre</c:v>
                </c:pt>
                <c:pt idx="36">
                  <c:v>Gennaio</c:v>
                </c:pt>
                <c:pt idx="37">
                  <c:v>Febbraio</c:v>
                </c:pt>
                <c:pt idx="38">
                  <c:v>Marzo</c:v>
                </c:pt>
                <c:pt idx="39">
                  <c:v>Aprile</c:v>
                </c:pt>
                <c:pt idx="40">
                  <c:v>Maggio</c:v>
                </c:pt>
                <c:pt idx="41">
                  <c:v>Giugno</c:v>
                </c:pt>
                <c:pt idx="42">
                  <c:v>Luglio</c:v>
                </c:pt>
                <c:pt idx="43">
                  <c:v>Agosto</c:v>
                </c:pt>
                <c:pt idx="44">
                  <c:v>Settembre</c:v>
                </c:pt>
                <c:pt idx="45">
                  <c:v>Ottobre</c:v>
                </c:pt>
                <c:pt idx="46">
                  <c:v>Novembre</c:v>
                </c:pt>
                <c:pt idx="47">
                  <c:v>Dicembre</c:v>
                </c:pt>
                <c:pt idx="48">
                  <c:v>Gennaio</c:v>
                </c:pt>
                <c:pt idx="49">
                  <c:v>Febbraio</c:v>
                </c:pt>
                <c:pt idx="50">
                  <c:v>Marzo</c:v>
                </c:pt>
                <c:pt idx="51">
                  <c:v>Aprile</c:v>
                </c:pt>
                <c:pt idx="52">
                  <c:v>Maggio</c:v>
                </c:pt>
                <c:pt idx="53">
                  <c:v>Giugno</c:v>
                </c:pt>
                <c:pt idx="54">
                  <c:v>Luglio</c:v>
                </c:pt>
                <c:pt idx="55">
                  <c:v>Agosto</c:v>
                </c:pt>
                <c:pt idx="56">
                  <c:v>Settembre</c:v>
                </c:pt>
                <c:pt idx="57">
                  <c:v>Ottobre</c:v>
                </c:pt>
                <c:pt idx="58">
                  <c:v>Novembre</c:v>
                </c:pt>
                <c:pt idx="59">
                  <c:v>Dicembre</c:v>
                </c:pt>
                <c:pt idx="60">
                  <c:v>Gennaio</c:v>
                </c:pt>
                <c:pt idx="61">
                  <c:v>Febbraio</c:v>
                </c:pt>
                <c:pt idx="62">
                  <c:v>Marzo</c:v>
                </c:pt>
                <c:pt idx="63">
                  <c:v>Aprile</c:v>
                </c:pt>
                <c:pt idx="64">
                  <c:v>Maggio</c:v>
                </c:pt>
                <c:pt idx="65">
                  <c:v>Giugno</c:v>
                </c:pt>
                <c:pt idx="66">
                  <c:v>Luglio</c:v>
                </c:pt>
                <c:pt idx="67">
                  <c:v>Agosto</c:v>
                </c:pt>
                <c:pt idx="68">
                  <c:v>Settembre</c:v>
                </c:pt>
                <c:pt idx="69">
                  <c:v>Ottobre</c:v>
                </c:pt>
                <c:pt idx="70">
                  <c:v>Novembre</c:v>
                </c:pt>
                <c:pt idx="71">
                  <c:v>Dicembre</c:v>
                </c:pt>
                <c:pt idx="72">
                  <c:v>Gennaio</c:v>
                </c:pt>
                <c:pt idx="73">
                  <c:v>Febbraio</c:v>
                </c:pt>
                <c:pt idx="74">
                  <c:v>Marzo</c:v>
                </c:pt>
                <c:pt idx="75">
                  <c:v>Aprile</c:v>
                </c:pt>
                <c:pt idx="76">
                  <c:v>Maggio</c:v>
                </c:pt>
                <c:pt idx="77">
                  <c:v>Giugno</c:v>
                </c:pt>
                <c:pt idx="78">
                  <c:v>Luglio</c:v>
                </c:pt>
                <c:pt idx="79">
                  <c:v>Agosto</c:v>
                </c:pt>
                <c:pt idx="80">
                  <c:v>Settembre</c:v>
                </c:pt>
                <c:pt idx="81">
                  <c:v>Ottobre</c:v>
                </c:pt>
                <c:pt idx="82">
                  <c:v>Novembre</c:v>
                </c:pt>
                <c:pt idx="83">
                  <c:v>Dicembre</c:v>
                </c:pt>
                <c:pt idx="84">
                  <c:v>Gennaio</c:v>
                </c:pt>
                <c:pt idx="85">
                  <c:v>Febbraio</c:v>
                </c:pt>
                <c:pt idx="86">
                  <c:v>Marzo</c:v>
                </c:pt>
                <c:pt idx="87">
                  <c:v>Aprile</c:v>
                </c:pt>
                <c:pt idx="88">
                  <c:v>Maggio</c:v>
                </c:pt>
                <c:pt idx="89">
                  <c:v>Giugno</c:v>
                </c:pt>
                <c:pt idx="90">
                  <c:v>Luglio</c:v>
                </c:pt>
                <c:pt idx="91">
                  <c:v>Agosto</c:v>
                </c:pt>
                <c:pt idx="92">
                  <c:v>Settembre</c:v>
                </c:pt>
                <c:pt idx="93">
                  <c:v>Ottobre</c:v>
                </c:pt>
                <c:pt idx="94">
                  <c:v>Novembre</c:v>
                </c:pt>
                <c:pt idx="95">
                  <c:v>Dicembre</c:v>
                </c:pt>
                <c:pt idx="96">
                  <c:v>Gennaio</c:v>
                </c:pt>
                <c:pt idx="97">
                  <c:v>Febbraio</c:v>
                </c:pt>
                <c:pt idx="98">
                  <c:v>Marzo</c:v>
                </c:pt>
                <c:pt idx="99">
                  <c:v>Aprile</c:v>
                </c:pt>
                <c:pt idx="100">
                  <c:v>Maggio</c:v>
                </c:pt>
                <c:pt idx="101">
                  <c:v>Giugno</c:v>
                </c:pt>
                <c:pt idx="102">
                  <c:v>Luglio</c:v>
                </c:pt>
                <c:pt idx="103">
                  <c:v>Agosto</c:v>
                </c:pt>
                <c:pt idx="104">
                  <c:v>Settembre</c:v>
                </c:pt>
                <c:pt idx="105">
                  <c:v>Ottobre</c:v>
                </c:pt>
                <c:pt idx="106">
                  <c:v>Novembre</c:v>
                </c:pt>
                <c:pt idx="107">
                  <c:v>Dicembre</c:v>
                </c:pt>
                <c:pt idx="108">
                  <c:v>Gennaio</c:v>
                </c:pt>
                <c:pt idx="109">
                  <c:v>Febbraio</c:v>
                </c:pt>
                <c:pt idx="110">
                  <c:v>Marzo</c:v>
                </c:pt>
                <c:pt idx="111">
                  <c:v>Aprile</c:v>
                </c:pt>
                <c:pt idx="112">
                  <c:v>Maggio</c:v>
                </c:pt>
                <c:pt idx="113">
                  <c:v>Giugno</c:v>
                </c:pt>
                <c:pt idx="114">
                  <c:v>Luglio</c:v>
                </c:pt>
                <c:pt idx="115">
                  <c:v>Agosto</c:v>
                </c:pt>
                <c:pt idx="116">
                  <c:v>Settembre</c:v>
                </c:pt>
                <c:pt idx="117">
                  <c:v>Ottobre</c:v>
                </c:pt>
                <c:pt idx="118">
                  <c:v>Novembre</c:v>
                </c:pt>
                <c:pt idx="119">
                  <c:v>Dicembre</c:v>
                </c:pt>
                <c:pt idx="120">
                  <c:v>Gennaio</c:v>
                </c:pt>
                <c:pt idx="121">
                  <c:v>Febbraio</c:v>
                </c:pt>
                <c:pt idx="122">
                  <c:v>Marzo</c:v>
                </c:pt>
                <c:pt idx="123">
                  <c:v>Aprile</c:v>
                </c:pt>
                <c:pt idx="124">
                  <c:v>Maggio</c:v>
                </c:pt>
                <c:pt idx="125">
                  <c:v>Giugno</c:v>
                </c:pt>
                <c:pt idx="126">
                  <c:v>Luglio</c:v>
                </c:pt>
                <c:pt idx="127">
                  <c:v>Agosto</c:v>
                </c:pt>
                <c:pt idx="128">
                  <c:v>Settembre</c:v>
                </c:pt>
                <c:pt idx="129">
                  <c:v>Ottobre</c:v>
                </c:pt>
                <c:pt idx="130">
                  <c:v>Novembre</c:v>
                </c:pt>
                <c:pt idx="131">
                  <c:v>Dicembre</c:v>
                </c:pt>
                <c:pt idx="132">
                  <c:v>Gennaio</c:v>
                </c:pt>
                <c:pt idx="133">
                  <c:v>Febbraio</c:v>
                </c:pt>
              </c:strCache>
            </c:strRef>
          </c:cat>
          <c:val>
            <c:numRef>
              <c:f>mensile!$D$2:$D$135</c:f>
              <c:numCache>
                <c:formatCode>#,##0</c:formatCode>
                <c:ptCount val="134"/>
                <c:pt idx="0">
                  <c:v>23659</c:v>
                </c:pt>
                <c:pt idx="1">
                  <c:v>27916</c:v>
                </c:pt>
                <c:pt idx="2">
                  <c:v>38195</c:v>
                </c:pt>
                <c:pt idx="3">
                  <c:v>33986</c:v>
                </c:pt>
                <c:pt idx="4">
                  <c:v>43187</c:v>
                </c:pt>
                <c:pt idx="5">
                  <c:v>44366</c:v>
                </c:pt>
                <c:pt idx="6">
                  <c:v>31941</c:v>
                </c:pt>
                <c:pt idx="7">
                  <c:v>13240</c:v>
                </c:pt>
                <c:pt idx="8">
                  <c:v>28194</c:v>
                </c:pt>
                <c:pt idx="9">
                  <c:v>42806</c:v>
                </c:pt>
                <c:pt idx="10">
                  <c:v>40158</c:v>
                </c:pt>
                <c:pt idx="11">
                  <c:v>30806</c:v>
                </c:pt>
                <c:pt idx="12">
                  <c:v>27131</c:v>
                </c:pt>
                <c:pt idx="13">
                  <c:v>33878</c:v>
                </c:pt>
                <c:pt idx="14">
                  <c:v>37933</c:v>
                </c:pt>
                <c:pt idx="15">
                  <c:v>35399</c:v>
                </c:pt>
                <c:pt idx="16">
                  <c:v>46518</c:v>
                </c:pt>
                <c:pt idx="17">
                  <c:v>43004</c:v>
                </c:pt>
                <c:pt idx="18">
                  <c:v>30568</c:v>
                </c:pt>
                <c:pt idx="19">
                  <c:v>12154</c:v>
                </c:pt>
                <c:pt idx="20">
                  <c:v>31166</c:v>
                </c:pt>
                <c:pt idx="21">
                  <c:v>41813</c:v>
                </c:pt>
                <c:pt idx="22">
                  <c:v>35477</c:v>
                </c:pt>
                <c:pt idx="23">
                  <c:v>26918</c:v>
                </c:pt>
                <c:pt idx="24">
                  <c:v>18749</c:v>
                </c:pt>
                <c:pt idx="25">
                  <c:v>25655</c:v>
                </c:pt>
                <c:pt idx="26">
                  <c:v>34670</c:v>
                </c:pt>
                <c:pt idx="27">
                  <c:v>29170</c:v>
                </c:pt>
                <c:pt idx="28">
                  <c:v>39072</c:v>
                </c:pt>
                <c:pt idx="29">
                  <c:v>37495</c:v>
                </c:pt>
                <c:pt idx="30">
                  <c:v>27821</c:v>
                </c:pt>
                <c:pt idx="31">
                  <c:v>11961</c:v>
                </c:pt>
                <c:pt idx="32">
                  <c:v>31360</c:v>
                </c:pt>
                <c:pt idx="33">
                  <c:v>38767</c:v>
                </c:pt>
                <c:pt idx="34">
                  <c:v>42613</c:v>
                </c:pt>
                <c:pt idx="35">
                  <c:v>33516</c:v>
                </c:pt>
                <c:pt idx="36">
                  <c:v>20032</c:v>
                </c:pt>
                <c:pt idx="37">
                  <c:v>29234</c:v>
                </c:pt>
                <c:pt idx="38">
                  <c:v>39702</c:v>
                </c:pt>
                <c:pt idx="39">
                  <c:v>34320</c:v>
                </c:pt>
                <c:pt idx="40">
                  <c:v>45289</c:v>
                </c:pt>
                <c:pt idx="41">
                  <c:v>43390</c:v>
                </c:pt>
                <c:pt idx="42">
                  <c:v>28792</c:v>
                </c:pt>
                <c:pt idx="43">
                  <c:v>12421</c:v>
                </c:pt>
                <c:pt idx="44">
                  <c:v>31185</c:v>
                </c:pt>
                <c:pt idx="45">
                  <c:v>40420</c:v>
                </c:pt>
                <c:pt idx="46">
                  <c:v>42885</c:v>
                </c:pt>
                <c:pt idx="47">
                  <c:v>31786</c:v>
                </c:pt>
                <c:pt idx="48">
                  <c:v>20138</c:v>
                </c:pt>
                <c:pt idx="49">
                  <c:v>29586</c:v>
                </c:pt>
                <c:pt idx="50">
                  <c:v>34791</c:v>
                </c:pt>
                <c:pt idx="51">
                  <c:v>29973</c:v>
                </c:pt>
                <c:pt idx="52">
                  <c:v>40011</c:v>
                </c:pt>
                <c:pt idx="53">
                  <c:v>38952</c:v>
                </c:pt>
                <c:pt idx="54">
                  <c:v>31306</c:v>
                </c:pt>
                <c:pt idx="55">
                  <c:v>14388</c:v>
                </c:pt>
                <c:pt idx="56">
                  <c:v>29299</c:v>
                </c:pt>
                <c:pt idx="57">
                  <c:v>38831</c:v>
                </c:pt>
                <c:pt idx="58">
                  <c:v>34041</c:v>
                </c:pt>
                <c:pt idx="59">
                  <c:v>26880</c:v>
                </c:pt>
                <c:pt idx="60">
                  <c:v>19286</c:v>
                </c:pt>
                <c:pt idx="61">
                  <c:v>27927</c:v>
                </c:pt>
                <c:pt idx="62">
                  <c:v>33898</c:v>
                </c:pt>
                <c:pt idx="63">
                  <c:v>29992</c:v>
                </c:pt>
                <c:pt idx="64">
                  <c:v>34979</c:v>
                </c:pt>
                <c:pt idx="65">
                  <c:v>36773</c:v>
                </c:pt>
                <c:pt idx="66">
                  <c:v>27562</c:v>
                </c:pt>
                <c:pt idx="67">
                  <c:v>11027</c:v>
                </c:pt>
                <c:pt idx="68">
                  <c:v>25490</c:v>
                </c:pt>
                <c:pt idx="69">
                  <c:v>33011</c:v>
                </c:pt>
                <c:pt idx="70">
                  <c:v>26688</c:v>
                </c:pt>
                <c:pt idx="71">
                  <c:v>24057</c:v>
                </c:pt>
                <c:pt idx="72">
                  <c:v>18863</c:v>
                </c:pt>
                <c:pt idx="73">
                  <c:v>20190</c:v>
                </c:pt>
                <c:pt idx="74">
                  <c:v>26443</c:v>
                </c:pt>
                <c:pt idx="75">
                  <c:v>26276</c:v>
                </c:pt>
                <c:pt idx="76">
                  <c:v>32986</c:v>
                </c:pt>
                <c:pt idx="77">
                  <c:v>31747</c:v>
                </c:pt>
                <c:pt idx="78">
                  <c:v>26789</c:v>
                </c:pt>
                <c:pt idx="79">
                  <c:v>10189</c:v>
                </c:pt>
                <c:pt idx="80">
                  <c:v>23465</c:v>
                </c:pt>
                <c:pt idx="81">
                  <c:v>30022</c:v>
                </c:pt>
                <c:pt idx="82">
                  <c:v>30503</c:v>
                </c:pt>
                <c:pt idx="83">
                  <c:v>22497</c:v>
                </c:pt>
                <c:pt idx="84">
                  <c:v>19713</c:v>
                </c:pt>
                <c:pt idx="85">
                  <c:v>21986</c:v>
                </c:pt>
                <c:pt idx="86">
                  <c:v>27066</c:v>
                </c:pt>
                <c:pt idx="87">
                  <c:v>23506</c:v>
                </c:pt>
                <c:pt idx="88">
                  <c:v>30901</c:v>
                </c:pt>
                <c:pt idx="89">
                  <c:v>27385</c:v>
                </c:pt>
                <c:pt idx="90">
                  <c:v>23730</c:v>
                </c:pt>
                <c:pt idx="91">
                  <c:v>9897</c:v>
                </c:pt>
                <c:pt idx="92">
                  <c:v>24093</c:v>
                </c:pt>
                <c:pt idx="93" formatCode="General">
                  <c:v>30202</c:v>
                </c:pt>
                <c:pt idx="94">
                  <c:v>29939</c:v>
                </c:pt>
                <c:pt idx="95">
                  <c:v>23625</c:v>
                </c:pt>
                <c:pt idx="96" formatCode="General">
                  <c:v>19861</c:v>
                </c:pt>
                <c:pt idx="97" formatCode="General">
                  <c:v>24262</c:v>
                </c:pt>
                <c:pt idx="98" formatCode="General">
                  <c:v>29307</c:v>
                </c:pt>
                <c:pt idx="99" formatCode="General">
                  <c:v>25689</c:v>
                </c:pt>
                <c:pt idx="100">
                  <c:v>31416</c:v>
                </c:pt>
                <c:pt idx="101">
                  <c:v>32125</c:v>
                </c:pt>
                <c:pt idx="102">
                  <c:v>29615</c:v>
                </c:pt>
                <c:pt idx="103">
                  <c:v>11291</c:v>
                </c:pt>
                <c:pt idx="104">
                  <c:v>26798</c:v>
                </c:pt>
                <c:pt idx="105">
                  <c:v>33229</c:v>
                </c:pt>
                <c:pt idx="106">
                  <c:v>30972</c:v>
                </c:pt>
                <c:pt idx="107">
                  <c:v>25019</c:v>
                </c:pt>
                <c:pt idx="108">
                  <c:v>19234</c:v>
                </c:pt>
                <c:pt idx="109">
                  <c:v>25684</c:v>
                </c:pt>
                <c:pt idx="110">
                  <c:v>29780</c:v>
                </c:pt>
                <c:pt idx="111">
                  <c:v>26671</c:v>
                </c:pt>
                <c:pt idx="112">
                  <c:v>31810</c:v>
                </c:pt>
                <c:pt idx="113">
                  <c:v>30617</c:v>
                </c:pt>
                <c:pt idx="114">
                  <c:v>30419</c:v>
                </c:pt>
                <c:pt idx="115">
                  <c:v>12086</c:v>
                </c:pt>
                <c:pt idx="116">
                  <c:v>25565</c:v>
                </c:pt>
                <c:pt idx="117">
                  <c:v>32296</c:v>
                </c:pt>
                <c:pt idx="118">
                  <c:v>34072</c:v>
                </c:pt>
                <c:pt idx="119">
                  <c:v>28783</c:v>
                </c:pt>
                <c:pt idx="120">
                  <c:v>19986</c:v>
                </c:pt>
                <c:pt idx="121">
                  <c:v>24825</c:v>
                </c:pt>
                <c:pt idx="122">
                  <c:v>29755</c:v>
                </c:pt>
                <c:pt idx="123">
                  <c:v>27509</c:v>
                </c:pt>
                <c:pt idx="124">
                  <c:v>36475</c:v>
                </c:pt>
                <c:pt idx="125">
                  <c:v>33335</c:v>
                </c:pt>
                <c:pt idx="126">
                  <c:v>28882</c:v>
                </c:pt>
                <c:pt idx="127">
                  <c:v>12053</c:v>
                </c:pt>
                <c:pt idx="128">
                  <c:v>28568</c:v>
                </c:pt>
                <c:pt idx="129">
                  <c:v>37030</c:v>
                </c:pt>
                <c:pt idx="130">
                  <c:v>37126</c:v>
                </c:pt>
                <c:pt idx="131">
                  <c:v>28863</c:v>
                </c:pt>
                <c:pt idx="132">
                  <c:v>21033</c:v>
                </c:pt>
                <c:pt idx="133">
                  <c:v>26058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0126384"/>
        <c:axId val="200126776"/>
      </c:lineChart>
      <c:catAx>
        <c:axId val="2001263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one"/>
        <c:spPr>
          <a:noFill/>
          <a:ln w="9525" cap="flat" cmpd="sng" algn="ctr">
            <a:solidFill>
              <a:schemeClr val="bg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200126776"/>
        <c:crosses val="autoZero"/>
        <c:auto val="1"/>
        <c:lblAlgn val="ctr"/>
        <c:lblOffset val="100"/>
        <c:noMultiLvlLbl val="0"/>
      </c:catAx>
      <c:valAx>
        <c:axId val="200126776"/>
        <c:scaling>
          <c:orientation val="minMax"/>
          <c:min val="5000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50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solidFill>
              <a:schemeClr val="bg1">
                <a:lumMod val="5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2001263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1474211072453162E-2"/>
          <c:y val="3.2044815293610682E-2"/>
          <c:w val="0.92395959226026991"/>
          <c:h val="0.76537438790300472"/>
        </c:manualLayout>
      </c:layout>
      <c:lineChart>
        <c:grouping val="standar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0127952"/>
        <c:axId val="200250856"/>
      </c:lineChart>
      <c:catAx>
        <c:axId val="2001279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it-IT"/>
          </a:p>
        </c:txPr>
        <c:crossAx val="200250856"/>
        <c:crosses val="autoZero"/>
        <c:auto val="1"/>
        <c:lblAlgn val="ctr"/>
        <c:lblOffset val="100"/>
        <c:noMultiLvlLbl val="0"/>
      </c:catAx>
      <c:valAx>
        <c:axId val="200250856"/>
        <c:scaling>
          <c:orientation val="minMax"/>
          <c:min val="5000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it-IT"/>
          </a:p>
        </c:txPr>
        <c:crossAx val="20012795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5788627749302371E-2"/>
          <c:y val="2.9463074065136013E-2"/>
          <c:w val="0.92294778905461894"/>
          <c:h val="0.77938739744623564"/>
        </c:manualLayout>
      </c:layout>
      <c:lineChart>
        <c:grouping val="standard"/>
        <c:varyColors val="0"/>
        <c:ser>
          <c:idx val="1"/>
          <c:order val="0"/>
          <c:tx>
            <c:strRef>
              <c:f>mensile!$C$13:$C$135</c:f>
              <c:strCache>
                <c:ptCount val="123"/>
                <c:pt idx="0">
                  <c:v>Dicembre</c:v>
                </c:pt>
                <c:pt idx="1">
                  <c:v>Gennaio</c:v>
                </c:pt>
                <c:pt idx="2">
                  <c:v>Febbraio</c:v>
                </c:pt>
                <c:pt idx="3">
                  <c:v>Marzo</c:v>
                </c:pt>
                <c:pt idx="4">
                  <c:v>Aprile</c:v>
                </c:pt>
                <c:pt idx="5">
                  <c:v>Maggio</c:v>
                </c:pt>
                <c:pt idx="6">
                  <c:v>Giugno</c:v>
                </c:pt>
                <c:pt idx="7">
                  <c:v>Luglio</c:v>
                </c:pt>
                <c:pt idx="8">
                  <c:v>Agosto</c:v>
                </c:pt>
                <c:pt idx="9">
                  <c:v>Settembre</c:v>
                </c:pt>
                <c:pt idx="10">
                  <c:v>Ottobre</c:v>
                </c:pt>
                <c:pt idx="11">
                  <c:v>Novembre</c:v>
                </c:pt>
                <c:pt idx="12">
                  <c:v>Dicembre</c:v>
                </c:pt>
                <c:pt idx="13">
                  <c:v>Gennaio</c:v>
                </c:pt>
                <c:pt idx="14">
                  <c:v>Febbraio</c:v>
                </c:pt>
                <c:pt idx="15">
                  <c:v>Marzo</c:v>
                </c:pt>
                <c:pt idx="16">
                  <c:v>Aprile</c:v>
                </c:pt>
                <c:pt idx="17">
                  <c:v>Maggio</c:v>
                </c:pt>
                <c:pt idx="18">
                  <c:v>Giugno</c:v>
                </c:pt>
                <c:pt idx="19">
                  <c:v>Luglio</c:v>
                </c:pt>
                <c:pt idx="20">
                  <c:v>Agosto</c:v>
                </c:pt>
                <c:pt idx="21">
                  <c:v>Settembre</c:v>
                </c:pt>
                <c:pt idx="22">
                  <c:v>Ottobre</c:v>
                </c:pt>
                <c:pt idx="23">
                  <c:v>Novembre</c:v>
                </c:pt>
                <c:pt idx="24">
                  <c:v>Dicembre</c:v>
                </c:pt>
                <c:pt idx="25">
                  <c:v>Gennaio</c:v>
                </c:pt>
                <c:pt idx="26">
                  <c:v>Febbraio</c:v>
                </c:pt>
                <c:pt idx="27">
                  <c:v>Marzo</c:v>
                </c:pt>
                <c:pt idx="28">
                  <c:v>Aprile</c:v>
                </c:pt>
                <c:pt idx="29">
                  <c:v>Maggio</c:v>
                </c:pt>
                <c:pt idx="30">
                  <c:v>Giugno</c:v>
                </c:pt>
                <c:pt idx="31">
                  <c:v>Luglio</c:v>
                </c:pt>
                <c:pt idx="32">
                  <c:v>Agosto</c:v>
                </c:pt>
                <c:pt idx="33">
                  <c:v>Settembre</c:v>
                </c:pt>
                <c:pt idx="34">
                  <c:v>Ottobre</c:v>
                </c:pt>
                <c:pt idx="35">
                  <c:v>Novembre</c:v>
                </c:pt>
                <c:pt idx="36">
                  <c:v>Dicembre</c:v>
                </c:pt>
                <c:pt idx="37">
                  <c:v>Gennaio</c:v>
                </c:pt>
                <c:pt idx="38">
                  <c:v>Febbraio</c:v>
                </c:pt>
                <c:pt idx="39">
                  <c:v>Marzo</c:v>
                </c:pt>
                <c:pt idx="40">
                  <c:v>Aprile</c:v>
                </c:pt>
                <c:pt idx="41">
                  <c:v>Maggio</c:v>
                </c:pt>
                <c:pt idx="42">
                  <c:v>Giugno</c:v>
                </c:pt>
                <c:pt idx="43">
                  <c:v>Luglio</c:v>
                </c:pt>
                <c:pt idx="44">
                  <c:v>Agosto</c:v>
                </c:pt>
                <c:pt idx="45">
                  <c:v>Settembre</c:v>
                </c:pt>
                <c:pt idx="46">
                  <c:v>Ottobre</c:v>
                </c:pt>
                <c:pt idx="47">
                  <c:v>Novembre</c:v>
                </c:pt>
                <c:pt idx="48">
                  <c:v>Dicembre</c:v>
                </c:pt>
                <c:pt idx="49">
                  <c:v>Gennaio</c:v>
                </c:pt>
                <c:pt idx="50">
                  <c:v>Febbraio</c:v>
                </c:pt>
                <c:pt idx="51">
                  <c:v>Marzo</c:v>
                </c:pt>
                <c:pt idx="52">
                  <c:v>Aprile</c:v>
                </c:pt>
                <c:pt idx="53">
                  <c:v>Maggio</c:v>
                </c:pt>
                <c:pt idx="54">
                  <c:v>Giugno</c:v>
                </c:pt>
                <c:pt idx="55">
                  <c:v>Luglio</c:v>
                </c:pt>
                <c:pt idx="56">
                  <c:v>Agosto</c:v>
                </c:pt>
                <c:pt idx="57">
                  <c:v>Settembre</c:v>
                </c:pt>
                <c:pt idx="58">
                  <c:v>Ottobre</c:v>
                </c:pt>
                <c:pt idx="59">
                  <c:v>Novembre</c:v>
                </c:pt>
                <c:pt idx="60">
                  <c:v>Dicembre</c:v>
                </c:pt>
                <c:pt idx="61">
                  <c:v>Gennaio</c:v>
                </c:pt>
                <c:pt idx="62">
                  <c:v>Febbraio</c:v>
                </c:pt>
                <c:pt idx="63">
                  <c:v>Marzo</c:v>
                </c:pt>
                <c:pt idx="64">
                  <c:v>Aprile</c:v>
                </c:pt>
                <c:pt idx="65">
                  <c:v>Maggio</c:v>
                </c:pt>
                <c:pt idx="66">
                  <c:v>Giugno</c:v>
                </c:pt>
                <c:pt idx="67">
                  <c:v>Luglio</c:v>
                </c:pt>
                <c:pt idx="68">
                  <c:v>Agosto</c:v>
                </c:pt>
                <c:pt idx="69">
                  <c:v>Settembre</c:v>
                </c:pt>
                <c:pt idx="70">
                  <c:v>Ottobre</c:v>
                </c:pt>
                <c:pt idx="71">
                  <c:v>Novembre</c:v>
                </c:pt>
                <c:pt idx="72">
                  <c:v>Dicembre</c:v>
                </c:pt>
                <c:pt idx="73">
                  <c:v>Gennaio</c:v>
                </c:pt>
                <c:pt idx="74">
                  <c:v>Febbraio</c:v>
                </c:pt>
                <c:pt idx="75">
                  <c:v>Marzo</c:v>
                </c:pt>
                <c:pt idx="76">
                  <c:v>Aprile</c:v>
                </c:pt>
                <c:pt idx="77">
                  <c:v>Maggio</c:v>
                </c:pt>
                <c:pt idx="78">
                  <c:v>Giugno</c:v>
                </c:pt>
                <c:pt idx="79">
                  <c:v>Luglio</c:v>
                </c:pt>
                <c:pt idx="80">
                  <c:v>Agosto</c:v>
                </c:pt>
                <c:pt idx="81">
                  <c:v>Settembre</c:v>
                </c:pt>
                <c:pt idx="82">
                  <c:v>Ottobre</c:v>
                </c:pt>
                <c:pt idx="83">
                  <c:v>Novembre</c:v>
                </c:pt>
                <c:pt idx="84">
                  <c:v>Dicembre</c:v>
                </c:pt>
                <c:pt idx="85">
                  <c:v>Gennaio</c:v>
                </c:pt>
                <c:pt idx="86">
                  <c:v>Febbraio</c:v>
                </c:pt>
                <c:pt idx="87">
                  <c:v>Marzo</c:v>
                </c:pt>
                <c:pt idx="88">
                  <c:v>Aprile</c:v>
                </c:pt>
                <c:pt idx="89">
                  <c:v>Maggio</c:v>
                </c:pt>
                <c:pt idx="90">
                  <c:v>Giugno</c:v>
                </c:pt>
                <c:pt idx="91">
                  <c:v>Luglio</c:v>
                </c:pt>
                <c:pt idx="92">
                  <c:v>Agosto</c:v>
                </c:pt>
                <c:pt idx="93">
                  <c:v>Settembre</c:v>
                </c:pt>
                <c:pt idx="94">
                  <c:v>Ottobre</c:v>
                </c:pt>
                <c:pt idx="95">
                  <c:v>Novembre</c:v>
                </c:pt>
                <c:pt idx="96">
                  <c:v>Dicembre</c:v>
                </c:pt>
                <c:pt idx="97">
                  <c:v>Gennaio</c:v>
                </c:pt>
                <c:pt idx="98">
                  <c:v>Febbraio</c:v>
                </c:pt>
                <c:pt idx="99">
                  <c:v>Marzo</c:v>
                </c:pt>
                <c:pt idx="100">
                  <c:v>Aprile</c:v>
                </c:pt>
                <c:pt idx="101">
                  <c:v>Maggio</c:v>
                </c:pt>
                <c:pt idx="102">
                  <c:v>Giugno</c:v>
                </c:pt>
                <c:pt idx="103">
                  <c:v>Luglio</c:v>
                </c:pt>
                <c:pt idx="104">
                  <c:v>Agosto</c:v>
                </c:pt>
                <c:pt idx="105">
                  <c:v>Settembre</c:v>
                </c:pt>
                <c:pt idx="106">
                  <c:v>Ottobre</c:v>
                </c:pt>
                <c:pt idx="107">
                  <c:v>Novembre</c:v>
                </c:pt>
                <c:pt idx="108">
                  <c:v>Dicembre</c:v>
                </c:pt>
                <c:pt idx="109">
                  <c:v>Gennaio</c:v>
                </c:pt>
                <c:pt idx="110">
                  <c:v>Febbraio</c:v>
                </c:pt>
                <c:pt idx="111">
                  <c:v>Marzo</c:v>
                </c:pt>
                <c:pt idx="112">
                  <c:v>Aprile</c:v>
                </c:pt>
                <c:pt idx="113">
                  <c:v>Maggio</c:v>
                </c:pt>
                <c:pt idx="114">
                  <c:v>Giugno</c:v>
                </c:pt>
                <c:pt idx="115">
                  <c:v>Luglio</c:v>
                </c:pt>
                <c:pt idx="116">
                  <c:v>Agosto</c:v>
                </c:pt>
                <c:pt idx="117">
                  <c:v>Settembre</c:v>
                </c:pt>
                <c:pt idx="118">
                  <c:v>Ottobre</c:v>
                </c:pt>
                <c:pt idx="119">
                  <c:v>Novembre</c:v>
                </c:pt>
                <c:pt idx="120">
                  <c:v>Dicembre</c:v>
                </c:pt>
                <c:pt idx="121">
                  <c:v>Gennaio</c:v>
                </c:pt>
                <c:pt idx="122">
                  <c:v>Febbraio</c:v>
                </c:pt>
              </c:strCache>
            </c:strRef>
          </c:tx>
          <c:spPr>
            <a:ln>
              <a:solidFill>
                <a:schemeClr val="accent5">
                  <a:lumMod val="10000"/>
                </a:schemeClr>
              </a:solidFill>
            </a:ln>
          </c:spPr>
          <c:marker>
            <c:symbol val="square"/>
            <c:size val="4"/>
            <c:spPr>
              <a:noFill/>
              <a:ln>
                <a:noFill/>
              </a:ln>
            </c:spPr>
          </c:marker>
          <c:trendline>
            <c:spPr>
              <a:ln w="22225">
                <a:solidFill>
                  <a:srgbClr val="FFC000"/>
                </a:solidFill>
              </a:ln>
            </c:spPr>
            <c:trendlineType val="linear"/>
            <c:dispRSqr val="0"/>
            <c:dispEq val="0"/>
          </c:trendline>
          <c:cat>
            <c:strRef>
              <c:f>mensile!$C$13:$C$135</c:f>
              <c:strCache>
                <c:ptCount val="123"/>
                <c:pt idx="0">
                  <c:v>Dicembre</c:v>
                </c:pt>
                <c:pt idx="1">
                  <c:v>Gennaio</c:v>
                </c:pt>
                <c:pt idx="2">
                  <c:v>Febbraio</c:v>
                </c:pt>
                <c:pt idx="3">
                  <c:v>Marzo</c:v>
                </c:pt>
                <c:pt idx="4">
                  <c:v>Aprile</c:v>
                </c:pt>
                <c:pt idx="5">
                  <c:v>Maggio</c:v>
                </c:pt>
                <c:pt idx="6">
                  <c:v>Giugno</c:v>
                </c:pt>
                <c:pt idx="7">
                  <c:v>Luglio</c:v>
                </c:pt>
                <c:pt idx="8">
                  <c:v>Agosto</c:v>
                </c:pt>
                <c:pt idx="9">
                  <c:v>Settembre</c:v>
                </c:pt>
                <c:pt idx="10">
                  <c:v>Ottobre</c:v>
                </c:pt>
                <c:pt idx="11">
                  <c:v>Novembre</c:v>
                </c:pt>
                <c:pt idx="12">
                  <c:v>Dicembre</c:v>
                </c:pt>
                <c:pt idx="13">
                  <c:v>Gennaio</c:v>
                </c:pt>
                <c:pt idx="14">
                  <c:v>Febbraio</c:v>
                </c:pt>
                <c:pt idx="15">
                  <c:v>Marzo</c:v>
                </c:pt>
                <c:pt idx="16">
                  <c:v>Aprile</c:v>
                </c:pt>
                <c:pt idx="17">
                  <c:v>Maggio</c:v>
                </c:pt>
                <c:pt idx="18">
                  <c:v>Giugno</c:v>
                </c:pt>
                <c:pt idx="19">
                  <c:v>Luglio</c:v>
                </c:pt>
                <c:pt idx="20">
                  <c:v>Agosto</c:v>
                </c:pt>
                <c:pt idx="21">
                  <c:v>Settembre</c:v>
                </c:pt>
                <c:pt idx="22">
                  <c:v>Ottobre</c:v>
                </c:pt>
                <c:pt idx="23">
                  <c:v>Novembre</c:v>
                </c:pt>
                <c:pt idx="24">
                  <c:v>Dicembre</c:v>
                </c:pt>
                <c:pt idx="25">
                  <c:v>Gennaio</c:v>
                </c:pt>
                <c:pt idx="26">
                  <c:v>Febbraio</c:v>
                </c:pt>
                <c:pt idx="27">
                  <c:v>Marzo</c:v>
                </c:pt>
                <c:pt idx="28">
                  <c:v>Aprile</c:v>
                </c:pt>
                <c:pt idx="29">
                  <c:v>Maggio</c:v>
                </c:pt>
                <c:pt idx="30">
                  <c:v>Giugno</c:v>
                </c:pt>
                <c:pt idx="31">
                  <c:v>Luglio</c:v>
                </c:pt>
                <c:pt idx="32">
                  <c:v>Agosto</c:v>
                </c:pt>
                <c:pt idx="33">
                  <c:v>Settembre</c:v>
                </c:pt>
                <c:pt idx="34">
                  <c:v>Ottobre</c:v>
                </c:pt>
                <c:pt idx="35">
                  <c:v>Novembre</c:v>
                </c:pt>
                <c:pt idx="36">
                  <c:v>Dicembre</c:v>
                </c:pt>
                <c:pt idx="37">
                  <c:v>Gennaio</c:v>
                </c:pt>
                <c:pt idx="38">
                  <c:v>Febbraio</c:v>
                </c:pt>
                <c:pt idx="39">
                  <c:v>Marzo</c:v>
                </c:pt>
                <c:pt idx="40">
                  <c:v>Aprile</c:v>
                </c:pt>
                <c:pt idx="41">
                  <c:v>Maggio</c:v>
                </c:pt>
                <c:pt idx="42">
                  <c:v>Giugno</c:v>
                </c:pt>
                <c:pt idx="43">
                  <c:v>Luglio</c:v>
                </c:pt>
                <c:pt idx="44">
                  <c:v>Agosto</c:v>
                </c:pt>
                <c:pt idx="45">
                  <c:v>Settembre</c:v>
                </c:pt>
                <c:pt idx="46">
                  <c:v>Ottobre</c:v>
                </c:pt>
                <c:pt idx="47">
                  <c:v>Novembre</c:v>
                </c:pt>
                <c:pt idx="48">
                  <c:v>Dicembre</c:v>
                </c:pt>
                <c:pt idx="49">
                  <c:v>Gennaio</c:v>
                </c:pt>
                <c:pt idx="50">
                  <c:v>Febbraio</c:v>
                </c:pt>
                <c:pt idx="51">
                  <c:v>Marzo</c:v>
                </c:pt>
                <c:pt idx="52">
                  <c:v>Aprile</c:v>
                </c:pt>
                <c:pt idx="53">
                  <c:v>Maggio</c:v>
                </c:pt>
                <c:pt idx="54">
                  <c:v>Giugno</c:v>
                </c:pt>
                <c:pt idx="55">
                  <c:v>Luglio</c:v>
                </c:pt>
                <c:pt idx="56">
                  <c:v>Agosto</c:v>
                </c:pt>
                <c:pt idx="57">
                  <c:v>Settembre</c:v>
                </c:pt>
                <c:pt idx="58">
                  <c:v>Ottobre</c:v>
                </c:pt>
                <c:pt idx="59">
                  <c:v>Novembre</c:v>
                </c:pt>
                <c:pt idx="60">
                  <c:v>Dicembre</c:v>
                </c:pt>
                <c:pt idx="61">
                  <c:v>Gennaio</c:v>
                </c:pt>
                <c:pt idx="62">
                  <c:v>Febbraio</c:v>
                </c:pt>
                <c:pt idx="63">
                  <c:v>Marzo</c:v>
                </c:pt>
                <c:pt idx="64">
                  <c:v>Aprile</c:v>
                </c:pt>
                <c:pt idx="65">
                  <c:v>Maggio</c:v>
                </c:pt>
                <c:pt idx="66">
                  <c:v>Giugno</c:v>
                </c:pt>
                <c:pt idx="67">
                  <c:v>Luglio</c:v>
                </c:pt>
                <c:pt idx="68">
                  <c:v>Agosto</c:v>
                </c:pt>
                <c:pt idx="69">
                  <c:v>Settembre</c:v>
                </c:pt>
                <c:pt idx="70">
                  <c:v>Ottobre</c:v>
                </c:pt>
                <c:pt idx="71">
                  <c:v>Novembre</c:v>
                </c:pt>
                <c:pt idx="72">
                  <c:v>Dicembre</c:v>
                </c:pt>
                <c:pt idx="73">
                  <c:v>Gennaio</c:v>
                </c:pt>
                <c:pt idx="74">
                  <c:v>Febbraio</c:v>
                </c:pt>
                <c:pt idx="75">
                  <c:v>Marzo</c:v>
                </c:pt>
                <c:pt idx="76">
                  <c:v>Aprile</c:v>
                </c:pt>
                <c:pt idx="77">
                  <c:v>Maggio</c:v>
                </c:pt>
                <c:pt idx="78">
                  <c:v>Giugno</c:v>
                </c:pt>
                <c:pt idx="79">
                  <c:v>Luglio</c:v>
                </c:pt>
                <c:pt idx="80">
                  <c:v>Agosto</c:v>
                </c:pt>
                <c:pt idx="81">
                  <c:v>Settembre</c:v>
                </c:pt>
                <c:pt idx="82">
                  <c:v>Ottobre</c:v>
                </c:pt>
                <c:pt idx="83">
                  <c:v>Novembre</c:v>
                </c:pt>
                <c:pt idx="84">
                  <c:v>Dicembre</c:v>
                </c:pt>
                <c:pt idx="85">
                  <c:v>Gennaio</c:v>
                </c:pt>
                <c:pt idx="86">
                  <c:v>Febbraio</c:v>
                </c:pt>
                <c:pt idx="87">
                  <c:v>Marzo</c:v>
                </c:pt>
                <c:pt idx="88">
                  <c:v>Aprile</c:v>
                </c:pt>
                <c:pt idx="89">
                  <c:v>Maggio</c:v>
                </c:pt>
                <c:pt idx="90">
                  <c:v>Giugno</c:v>
                </c:pt>
                <c:pt idx="91">
                  <c:v>Luglio</c:v>
                </c:pt>
                <c:pt idx="92">
                  <c:v>Agosto</c:v>
                </c:pt>
                <c:pt idx="93">
                  <c:v>Settembre</c:v>
                </c:pt>
                <c:pt idx="94">
                  <c:v>Ottobre</c:v>
                </c:pt>
                <c:pt idx="95">
                  <c:v>Novembre</c:v>
                </c:pt>
                <c:pt idx="96">
                  <c:v>Dicembre</c:v>
                </c:pt>
                <c:pt idx="97">
                  <c:v>Gennaio</c:v>
                </c:pt>
                <c:pt idx="98">
                  <c:v>Febbraio</c:v>
                </c:pt>
                <c:pt idx="99">
                  <c:v>Marzo</c:v>
                </c:pt>
                <c:pt idx="100">
                  <c:v>Aprile</c:v>
                </c:pt>
                <c:pt idx="101">
                  <c:v>Maggio</c:v>
                </c:pt>
                <c:pt idx="102">
                  <c:v>Giugno</c:v>
                </c:pt>
                <c:pt idx="103">
                  <c:v>Luglio</c:v>
                </c:pt>
                <c:pt idx="104">
                  <c:v>Agosto</c:v>
                </c:pt>
                <c:pt idx="105">
                  <c:v>Settembre</c:v>
                </c:pt>
                <c:pt idx="106">
                  <c:v>Ottobre</c:v>
                </c:pt>
                <c:pt idx="107">
                  <c:v>Novembre</c:v>
                </c:pt>
                <c:pt idx="108">
                  <c:v>Dicembre</c:v>
                </c:pt>
                <c:pt idx="109">
                  <c:v>Gennaio</c:v>
                </c:pt>
                <c:pt idx="110">
                  <c:v>Febbraio</c:v>
                </c:pt>
                <c:pt idx="111">
                  <c:v>Marzo</c:v>
                </c:pt>
                <c:pt idx="112">
                  <c:v>Aprile</c:v>
                </c:pt>
                <c:pt idx="113">
                  <c:v>Maggio</c:v>
                </c:pt>
                <c:pt idx="114">
                  <c:v>Giugno</c:v>
                </c:pt>
                <c:pt idx="115">
                  <c:v>Luglio</c:v>
                </c:pt>
                <c:pt idx="116">
                  <c:v>Agosto</c:v>
                </c:pt>
                <c:pt idx="117">
                  <c:v>Settembre</c:v>
                </c:pt>
                <c:pt idx="118">
                  <c:v>Ottobre</c:v>
                </c:pt>
                <c:pt idx="119">
                  <c:v>Novembre</c:v>
                </c:pt>
                <c:pt idx="120">
                  <c:v>Dicembre</c:v>
                </c:pt>
                <c:pt idx="121">
                  <c:v>Gennaio</c:v>
                </c:pt>
                <c:pt idx="122">
                  <c:v>Febbraio</c:v>
                </c:pt>
              </c:strCache>
            </c:strRef>
          </c:cat>
          <c:val>
            <c:numRef>
              <c:f>mensile!$E$13:$E$135</c:f>
              <c:numCache>
                <c:formatCode>#,##0</c:formatCode>
                <c:ptCount val="123"/>
                <c:pt idx="0">
                  <c:v>33204.5</c:v>
                </c:pt>
                <c:pt idx="1">
                  <c:v>33493.833333333336</c:v>
                </c:pt>
                <c:pt idx="2">
                  <c:v>33990.666666666664</c:v>
                </c:pt>
                <c:pt idx="3">
                  <c:v>33968.833333333336</c:v>
                </c:pt>
                <c:pt idx="4">
                  <c:v>34086.583333333336</c:v>
                </c:pt>
                <c:pt idx="5">
                  <c:v>34364.166666666664</c:v>
                </c:pt>
                <c:pt idx="6">
                  <c:v>34250.666666666664</c:v>
                </c:pt>
                <c:pt idx="7">
                  <c:v>34136.25</c:v>
                </c:pt>
                <c:pt idx="8">
                  <c:v>34045.75</c:v>
                </c:pt>
                <c:pt idx="9">
                  <c:v>34293.416666666664</c:v>
                </c:pt>
                <c:pt idx="10">
                  <c:v>34210.666666666664</c:v>
                </c:pt>
                <c:pt idx="11">
                  <c:v>33820.583333333336</c:v>
                </c:pt>
                <c:pt idx="12">
                  <c:v>33496.583333333336</c:v>
                </c:pt>
                <c:pt idx="13">
                  <c:v>32798.083333333336</c:v>
                </c:pt>
                <c:pt idx="14">
                  <c:v>32112.833333333332</c:v>
                </c:pt>
                <c:pt idx="15">
                  <c:v>31840.916666666668</c:v>
                </c:pt>
                <c:pt idx="16">
                  <c:v>31321.833333333332</c:v>
                </c:pt>
                <c:pt idx="17">
                  <c:v>30701.333333333332</c:v>
                </c:pt>
                <c:pt idx="18">
                  <c:v>30242.25</c:v>
                </c:pt>
                <c:pt idx="19">
                  <c:v>30013.333333333332</c:v>
                </c:pt>
                <c:pt idx="20">
                  <c:v>29997.25</c:v>
                </c:pt>
                <c:pt idx="21">
                  <c:v>30013.416666666668</c:v>
                </c:pt>
                <c:pt idx="22">
                  <c:v>29759.583333333332</c:v>
                </c:pt>
                <c:pt idx="23">
                  <c:v>30354.25</c:v>
                </c:pt>
                <c:pt idx="24">
                  <c:v>30904.083333333332</c:v>
                </c:pt>
                <c:pt idx="25">
                  <c:v>31011</c:v>
                </c:pt>
                <c:pt idx="26">
                  <c:v>31309.25</c:v>
                </c:pt>
                <c:pt idx="27">
                  <c:v>31728.583333333332</c:v>
                </c:pt>
                <c:pt idx="28">
                  <c:v>32157.75</c:v>
                </c:pt>
                <c:pt idx="29">
                  <c:v>32675.833333333332</c:v>
                </c:pt>
                <c:pt idx="30">
                  <c:v>33167.083333333336</c:v>
                </c:pt>
                <c:pt idx="31">
                  <c:v>33248</c:v>
                </c:pt>
                <c:pt idx="32">
                  <c:v>33286.333333333336</c:v>
                </c:pt>
                <c:pt idx="33">
                  <c:v>33271.75</c:v>
                </c:pt>
                <c:pt idx="34">
                  <c:v>33409.5</c:v>
                </c:pt>
                <c:pt idx="35">
                  <c:v>33432.166666666664</c:v>
                </c:pt>
                <c:pt idx="36">
                  <c:v>33288</c:v>
                </c:pt>
                <c:pt idx="37">
                  <c:v>33296.833333333336</c:v>
                </c:pt>
                <c:pt idx="38">
                  <c:v>33326.166666666664</c:v>
                </c:pt>
                <c:pt idx="39">
                  <c:v>32916.916666666664</c:v>
                </c:pt>
                <c:pt idx="40">
                  <c:v>32554.666666666668</c:v>
                </c:pt>
                <c:pt idx="41">
                  <c:v>32114.833333333332</c:v>
                </c:pt>
                <c:pt idx="42">
                  <c:v>31745</c:v>
                </c:pt>
                <c:pt idx="43">
                  <c:v>31954.5</c:v>
                </c:pt>
                <c:pt idx="44">
                  <c:v>32118.416666666668</c:v>
                </c:pt>
                <c:pt idx="45">
                  <c:v>31961.25</c:v>
                </c:pt>
                <c:pt idx="46">
                  <c:v>31828.833333333332</c:v>
                </c:pt>
                <c:pt idx="47">
                  <c:v>31091.833333333332</c:v>
                </c:pt>
                <c:pt idx="48">
                  <c:v>30683</c:v>
                </c:pt>
                <c:pt idx="49">
                  <c:v>30612</c:v>
                </c:pt>
                <c:pt idx="50">
                  <c:v>30473.75</c:v>
                </c:pt>
                <c:pt idx="51">
                  <c:v>30399.333333333332</c:v>
                </c:pt>
                <c:pt idx="52">
                  <c:v>30400.916666666668</c:v>
                </c:pt>
                <c:pt idx="53">
                  <c:v>29981.583333333332</c:v>
                </c:pt>
                <c:pt idx="54">
                  <c:v>29800</c:v>
                </c:pt>
                <c:pt idx="55">
                  <c:v>29488</c:v>
                </c:pt>
                <c:pt idx="56">
                  <c:v>29207.916666666668</c:v>
                </c:pt>
                <c:pt idx="57">
                  <c:v>28890.5</c:v>
                </c:pt>
                <c:pt idx="58">
                  <c:v>28405.5</c:v>
                </c:pt>
                <c:pt idx="59">
                  <c:v>27792.75</c:v>
                </c:pt>
                <c:pt idx="60">
                  <c:v>27557.5</c:v>
                </c:pt>
                <c:pt idx="61">
                  <c:v>27522.25</c:v>
                </c:pt>
                <c:pt idx="62">
                  <c:v>26877.5</c:v>
                </c:pt>
                <c:pt idx="63">
                  <c:v>26256.25</c:v>
                </c:pt>
                <c:pt idx="64">
                  <c:v>25946.583333333332</c:v>
                </c:pt>
                <c:pt idx="65">
                  <c:v>25780.5</c:v>
                </c:pt>
                <c:pt idx="66">
                  <c:v>25361.666666666668</c:v>
                </c:pt>
                <c:pt idx="67">
                  <c:v>25297.25</c:v>
                </c:pt>
                <c:pt idx="68">
                  <c:v>25227.416666666668</c:v>
                </c:pt>
                <c:pt idx="69">
                  <c:v>25058.666666666668</c:v>
                </c:pt>
                <c:pt idx="70">
                  <c:v>24809.583333333332</c:v>
                </c:pt>
                <c:pt idx="71">
                  <c:v>25127.5</c:v>
                </c:pt>
                <c:pt idx="72">
                  <c:v>24997.5</c:v>
                </c:pt>
                <c:pt idx="73">
                  <c:v>25068.333333333332</c:v>
                </c:pt>
                <c:pt idx="74">
                  <c:v>25218</c:v>
                </c:pt>
                <c:pt idx="75">
                  <c:v>25269.916666666668</c:v>
                </c:pt>
                <c:pt idx="76">
                  <c:v>25039.083333333332</c:v>
                </c:pt>
                <c:pt idx="77">
                  <c:v>24865.333333333332</c:v>
                </c:pt>
                <c:pt idx="78">
                  <c:v>24501.833333333332</c:v>
                </c:pt>
                <c:pt idx="79">
                  <c:v>24246.916666666668</c:v>
                </c:pt>
                <c:pt idx="80">
                  <c:v>24222.583333333332</c:v>
                </c:pt>
                <c:pt idx="81">
                  <c:v>24274.916666666668</c:v>
                </c:pt>
                <c:pt idx="82">
                  <c:v>24289.916666666668</c:v>
                </c:pt>
                <c:pt idx="83">
                  <c:v>24242.916666666668</c:v>
                </c:pt>
                <c:pt idx="84">
                  <c:v>24336.916666666668</c:v>
                </c:pt>
                <c:pt idx="85">
                  <c:v>24349.25</c:v>
                </c:pt>
                <c:pt idx="86">
                  <c:v>24538.916666666668</c:v>
                </c:pt>
                <c:pt idx="87">
                  <c:v>24725.666666666668</c:v>
                </c:pt>
                <c:pt idx="88">
                  <c:v>24907.583333333332</c:v>
                </c:pt>
                <c:pt idx="89">
                  <c:v>24950.5</c:v>
                </c:pt>
                <c:pt idx="90">
                  <c:v>25345.5</c:v>
                </c:pt>
                <c:pt idx="91">
                  <c:v>25835.916666666668</c:v>
                </c:pt>
                <c:pt idx="92">
                  <c:v>25952.083333333332</c:v>
                </c:pt>
                <c:pt idx="93">
                  <c:v>26177.5</c:v>
                </c:pt>
                <c:pt idx="94">
                  <c:v>26429.75</c:v>
                </c:pt>
                <c:pt idx="95">
                  <c:v>26515.833333333332</c:v>
                </c:pt>
                <c:pt idx="96">
                  <c:v>26632</c:v>
                </c:pt>
                <c:pt idx="97">
                  <c:v>26579.75</c:v>
                </c:pt>
                <c:pt idx="98">
                  <c:v>26698.25</c:v>
                </c:pt>
                <c:pt idx="99">
                  <c:v>26737.666666666668</c:v>
                </c:pt>
                <c:pt idx="100">
                  <c:v>26819.5</c:v>
                </c:pt>
                <c:pt idx="101">
                  <c:v>26852.333333333332</c:v>
                </c:pt>
                <c:pt idx="102">
                  <c:v>26726.666666666668</c:v>
                </c:pt>
                <c:pt idx="103">
                  <c:v>26793.666666666668</c:v>
                </c:pt>
                <c:pt idx="104">
                  <c:v>26859.916666666668</c:v>
                </c:pt>
                <c:pt idx="105">
                  <c:v>26757.166666666668</c:v>
                </c:pt>
                <c:pt idx="106">
                  <c:v>26679.416666666668</c:v>
                </c:pt>
                <c:pt idx="107">
                  <c:v>26937.75</c:v>
                </c:pt>
                <c:pt idx="108">
                  <c:v>27251.416666666668</c:v>
                </c:pt>
                <c:pt idx="109">
                  <c:v>27314.083333333332</c:v>
                </c:pt>
                <c:pt idx="110">
                  <c:v>27242.5</c:v>
                </c:pt>
                <c:pt idx="111">
                  <c:v>27240.416666666668</c:v>
                </c:pt>
                <c:pt idx="112">
                  <c:v>27310.25</c:v>
                </c:pt>
                <c:pt idx="113">
                  <c:v>27699</c:v>
                </c:pt>
                <c:pt idx="114">
                  <c:v>27925.5</c:v>
                </c:pt>
                <c:pt idx="115">
                  <c:v>27797.416666666668</c:v>
                </c:pt>
                <c:pt idx="116">
                  <c:v>27794.666666666668</c:v>
                </c:pt>
                <c:pt idx="117">
                  <c:v>28044.916666666668</c:v>
                </c:pt>
                <c:pt idx="118">
                  <c:v>28439.416666666668</c:v>
                </c:pt>
                <c:pt idx="119">
                  <c:v>28693.916666666668</c:v>
                </c:pt>
                <c:pt idx="120">
                  <c:v>28700.583333333332</c:v>
                </c:pt>
                <c:pt idx="121">
                  <c:v>28787.833333333332</c:v>
                </c:pt>
                <c:pt idx="122">
                  <c:v>28890.583333333332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0251640"/>
        <c:axId val="200252032"/>
      </c:lineChart>
      <c:catAx>
        <c:axId val="2002516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one"/>
        <c:txPr>
          <a:bodyPr/>
          <a:lstStyle/>
          <a:p>
            <a:pPr>
              <a:defRPr sz="100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pPr>
            <a:endParaRPr lang="it-IT"/>
          </a:p>
        </c:txPr>
        <c:crossAx val="200252032"/>
        <c:crosses val="autoZero"/>
        <c:auto val="0"/>
        <c:lblAlgn val="ctr"/>
        <c:lblOffset val="100"/>
        <c:noMultiLvlLbl val="0"/>
      </c:catAx>
      <c:valAx>
        <c:axId val="200252032"/>
        <c:scaling>
          <c:orientation val="minMax"/>
          <c:min val="5000"/>
        </c:scaling>
        <c:delete val="0"/>
        <c:axPos val="l"/>
        <c:majorGridlines/>
        <c:numFmt formatCode="#,##0" sourceLinked="1"/>
        <c:majorTickMark val="none"/>
        <c:minorTickMark val="none"/>
        <c:tickLblPos val="nextTo"/>
        <c:spPr>
          <a:ln w="9525">
            <a:solidFill>
              <a:schemeClr val="bg1">
                <a:lumMod val="65000"/>
              </a:schemeClr>
            </a:solidFill>
          </a:ln>
        </c:spPr>
        <c:txPr>
          <a:bodyPr/>
          <a:lstStyle/>
          <a:p>
            <a:pPr>
              <a:defRPr sz="100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pPr>
            <a:endParaRPr lang="it-IT"/>
          </a:p>
        </c:txPr>
        <c:crossAx val="200251640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0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  <a:headEnd type="none" w="sm" len="sm"/>
        <a:tailEnd type="none" w="sm" len="sm"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46000">
            <a:schemeClr val="phClr"/>
          </a:gs>
          <a:gs pos="100000">
            <a:schemeClr val="phClr">
              <a:lumMod val="20000"/>
              <a:lumOff val="80000"/>
              <a:alpha val="0"/>
            </a:schemeClr>
          </a:gs>
        </a:gsLst>
        <a:path path="circle">
          <a:fillToRect l="50000" t="-80000" r="50000" b="180000"/>
        </a:path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tx1">
                <a:lumMod val="5000"/>
                <a:lumOff val="95000"/>
              </a:schemeClr>
            </a:gs>
            <a:gs pos="100000">
              <a:schemeClr val="tx1">
                <a:lumMod val="15000"/>
                <a:lumOff val="85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tx1">
                <a:lumMod val="5000"/>
                <a:lumOff val="95000"/>
              </a:schemeClr>
            </a:gs>
            <a:gs pos="100000">
              <a:schemeClr val="tx1">
                <a:lumMod val="15000"/>
                <a:lumOff val="85000"/>
              </a:schemeClr>
            </a:gs>
          </a:gsLst>
          <a:lin ang="5400000" scaled="0"/>
        </a:gra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31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25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25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29756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25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9756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34CA06CC-DF2B-4766-BFC7-FDC658E828BC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25604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488" y="742950"/>
            <a:ext cx="6618287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7" y="4714875"/>
            <a:ext cx="5438775" cy="447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 smtClean="0"/>
              <a:t>Fare clic per modificare gli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29756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9756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1C1303C6-5D75-4EB5-AB33-C6E03672B972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717960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>
                <a:solidFill>
                  <a:prstClr val="black"/>
                </a:solidFill>
              </a:rPr>
              <a:pPr/>
              <a:t>1</a:t>
            </a:fld>
            <a:endParaRPr lang="it-I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69177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>
                <a:solidFill>
                  <a:prstClr val="black"/>
                </a:solidFill>
              </a:rPr>
              <a:pPr/>
              <a:t>2</a:t>
            </a:fld>
            <a:endParaRPr lang="it-I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7759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90488" y="742950"/>
            <a:ext cx="6618287" cy="3724275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1303C6-5D75-4EB5-AB33-C6E03672B972}" type="slidenum">
              <a:rPr lang="it-IT" smtClean="0"/>
              <a:pPr>
                <a:defRPr/>
              </a:pPr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424960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4-3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emf"/><Relationship Id="rId5" Type="http://schemas.openxmlformats.org/officeDocument/2006/relationships/image" Target="../media/image6.emf"/><Relationship Id="rId4" Type="http://schemas.openxmlformats.org/officeDocument/2006/relationships/oleObject" Target="../embeddings/oleObject1.bin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4-3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7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4-3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7.png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4-3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.emf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4-3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emf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1.emf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3.png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3.png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2.emf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1.emf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1.emf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3.png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3.png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2.emf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1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07383598"/>
      </p:ext>
    </p:extLst>
  </p:cSld>
  <p:clrMapOvr>
    <a:masterClrMapping/>
  </p:clrMapOvr>
  <p:transition spd="med">
    <p:strips dir="r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31459494"/>
      </p:ext>
    </p:extLst>
  </p:cSld>
  <p:clrMapOvr>
    <a:masterClrMapping/>
  </p:clrMapOvr>
  <p:transition spd="med">
    <p:strips dir="r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363151"/>
      </p:ext>
    </p:extLst>
  </p:cSld>
  <p:clrMapOvr>
    <a:masterClrMapping/>
  </p:clrMapOvr>
  <p:transition spd="med">
    <p:strips dir="r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32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864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24006452"/>
      </p:ext>
    </p:extLst>
  </p:cSld>
  <p:clrMapOvr>
    <a:masterClrMapping/>
  </p:clrMapOvr>
  <p:transition spd="med">
    <p:strips dir="r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39414115"/>
      </p:ext>
    </p:extLst>
  </p:cSld>
  <p:clrMapOvr>
    <a:masterClrMapping/>
  </p:clrMapOvr>
  <p:transition spd="med">
    <p:strips dir="r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74929287"/>
      </p:ext>
    </p:extLst>
  </p:cSld>
  <p:clrMapOvr>
    <a:masterClrMapping/>
  </p:clrMapOvr>
  <p:transition spd="med">
    <p:strips dir="r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1348115"/>
      </p:ext>
    </p:extLst>
  </p:cSld>
  <p:clrMapOvr>
    <a:masterClrMapping/>
  </p:clrMapOvr>
  <p:transition spd="med">
    <p:strips dir="r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15745735"/>
      </p:ext>
    </p:extLst>
  </p:cSld>
  <p:clrMapOvr>
    <a:masterClrMapping/>
  </p:clrMapOvr>
  <p:transition spd="med">
    <p:strips dir="r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8196655"/>
      </p:ext>
    </p:extLst>
  </p:cSld>
  <p:clrMapOvr>
    <a:masterClrMapping/>
  </p:clrMapOvr>
  <p:transition spd="med">
    <p:strips dir="r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36176967"/>
      </p:ext>
    </p:extLst>
  </p:cSld>
  <p:clrMapOvr>
    <a:masterClrMapping/>
  </p:clrMapOvr>
  <p:transition spd="med">
    <p:strips dir="r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274638"/>
            <a:ext cx="2844800" cy="5211762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3200" y="274638"/>
            <a:ext cx="8331200" cy="52117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95779852"/>
      </p:ext>
    </p:extLst>
  </p:cSld>
  <p:clrMapOvr>
    <a:masterClrMapping/>
  </p:clrMapOvr>
  <p:transition spd="med">
    <p:strips dir="r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03200" y="1371600"/>
            <a:ext cx="10363200" cy="4114800"/>
          </a:xfrm>
        </p:spPr>
        <p:txBody>
          <a:bodyPr/>
          <a:lstStyle/>
          <a:p>
            <a:pPr lvl="0"/>
            <a:endParaRPr lang="it-IT" noProof="0" smtClean="0"/>
          </a:p>
        </p:txBody>
      </p:sp>
    </p:spTree>
    <p:extLst>
      <p:ext uri="{BB962C8B-B14F-4D97-AF65-F5344CB8AC3E}">
        <p14:creationId xmlns:p14="http://schemas.microsoft.com/office/powerpoint/2010/main" val="2665872679"/>
      </p:ext>
    </p:extLst>
  </p:cSld>
  <p:clrMapOvr>
    <a:masterClrMapping/>
  </p:clrMapOvr>
  <p:transition spd="med">
    <p:strips dir="r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78589816"/>
      </p:ext>
    </p:extLst>
  </p:cSld>
  <p:clrMapOvr>
    <a:masterClrMapping/>
  </p:clrMapOvr>
  <p:transition spd="med">
    <p:strips dir="r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77826689"/>
      </p:ext>
    </p:extLst>
  </p:cSld>
  <p:clrMapOvr>
    <a:masterClrMapping/>
  </p:clrMapOvr>
  <p:transition spd="med">
    <p:strips dir="r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79306583"/>
      </p:ext>
    </p:extLst>
  </p:cSld>
  <p:clrMapOvr>
    <a:masterClrMapping/>
  </p:clrMapOvr>
  <p:transition spd="med">
    <p:strips dir="r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32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864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4450887"/>
      </p:ext>
    </p:extLst>
  </p:cSld>
  <p:clrMapOvr>
    <a:masterClrMapping/>
  </p:clrMapOvr>
  <p:transition spd="med">
    <p:strips dir="r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82738116"/>
      </p:ext>
    </p:extLst>
  </p:cSld>
  <p:clrMapOvr>
    <a:masterClrMapping/>
  </p:clrMapOvr>
  <p:transition spd="med">
    <p:strips dir="r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7409807"/>
      </p:ext>
    </p:extLst>
  </p:cSld>
  <p:clrMapOvr>
    <a:masterClrMapping/>
  </p:clrMapOvr>
  <p:transition spd="med">
    <p:strips dir="r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5837974"/>
      </p:ext>
    </p:extLst>
  </p:cSld>
  <p:clrMapOvr>
    <a:masterClrMapping/>
  </p:clrMapOvr>
  <p:transition spd="med">
    <p:strips dir="r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9954045"/>
      </p:ext>
    </p:extLst>
  </p:cSld>
  <p:clrMapOvr>
    <a:masterClrMapping/>
  </p:clrMapOvr>
  <p:transition spd="med">
    <p:strips dir="r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60230347"/>
      </p:ext>
    </p:extLst>
  </p:cSld>
  <p:clrMapOvr>
    <a:masterClrMapping/>
  </p:clrMapOvr>
  <p:transition spd="med">
    <p:strips dir="r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1677282"/>
      </p:ext>
    </p:extLst>
  </p:cSld>
  <p:clrMapOvr>
    <a:masterClrMapping/>
  </p:clrMapOvr>
  <p:transition spd="med">
    <p:strips dir="rd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274638"/>
            <a:ext cx="2844800" cy="5211762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3200" y="274638"/>
            <a:ext cx="8331200" cy="52117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81808767"/>
      </p:ext>
    </p:extLst>
  </p:cSld>
  <p:clrMapOvr>
    <a:masterClrMapping/>
  </p:clrMapOvr>
  <p:transition spd="med">
    <p:strips dir="rd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03200" y="1371600"/>
            <a:ext cx="10363200" cy="4114800"/>
          </a:xfrm>
        </p:spPr>
        <p:txBody>
          <a:bodyPr/>
          <a:lstStyle/>
          <a:p>
            <a:pPr lvl="0"/>
            <a:endParaRPr lang="it-IT" noProof="0" smtClean="0"/>
          </a:p>
        </p:txBody>
      </p:sp>
    </p:spTree>
    <p:extLst>
      <p:ext uri="{BB962C8B-B14F-4D97-AF65-F5344CB8AC3E}">
        <p14:creationId xmlns:p14="http://schemas.microsoft.com/office/powerpoint/2010/main" val="3021146096"/>
      </p:ext>
    </p:extLst>
  </p:cSld>
  <p:clrMapOvr>
    <a:masterClrMapping/>
  </p:clrMapOvr>
  <p:transition spd="med">
    <p:strips dir="rd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Cent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629694" y="1006476"/>
            <a:ext cx="11128415" cy="4500563"/>
          </a:xfrm>
          <a:prstGeom prst="rect">
            <a:avLst/>
          </a:prstGeom>
        </p:spPr>
        <p:txBody>
          <a:bodyPr/>
          <a:lstStyle>
            <a:lvl1pPr marL="174625" indent="-174625">
              <a:spcAft>
                <a:spcPts val="115"/>
              </a:spcAft>
              <a:buFont typeface="Arial" pitchFamily="34" charset="0"/>
              <a:buNone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66688" indent="-166688">
              <a:spcAft>
                <a:spcPts val="115"/>
              </a:spcAft>
              <a:tabLst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77800" indent="-177800">
              <a:spcAft>
                <a:spcPts val="115"/>
              </a:spcAft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7800" indent="-177800">
              <a:spcAft>
                <a:spcPts val="115"/>
              </a:spcAft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74625" indent="-174625">
              <a:spcAft>
                <a:spcPts val="115"/>
              </a:spcAft>
              <a:buFont typeface="Arial" pitchFamily="34" charset="0"/>
              <a:buNone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8" name="Titolo 1"/>
          <p:cNvSpPr>
            <a:spLocks noGrp="1"/>
          </p:cNvSpPr>
          <p:nvPr>
            <p:ph type="title" hasCustomPrompt="1"/>
          </p:nvPr>
        </p:nvSpPr>
        <p:spPr>
          <a:xfrm>
            <a:off x="629693" y="249387"/>
            <a:ext cx="11148321" cy="583127"/>
          </a:xfrm>
          <a:prstGeom prst="rect">
            <a:avLst/>
          </a:prstGeom>
        </p:spPr>
        <p:txBody>
          <a:bodyPr/>
          <a:lstStyle>
            <a:lvl1pPr>
              <a:defRPr sz="2800" b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text styles</a:t>
            </a:r>
            <a:endParaRPr lang="it-IT" dirty="0"/>
          </a:p>
        </p:txBody>
      </p:sp>
      <p:pic>
        <p:nvPicPr>
          <p:cNvPr id="2050" name="Picture 2" descr="C:\MARKETING\PROGETTI\PPT REPLY TEMPLATE\elements\omini tutti colori 3d\green\reply_3d.pn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1103710" y="6039136"/>
            <a:ext cx="885377" cy="719138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 userDrawn="1"/>
        </p:nvSpPr>
        <p:spPr>
          <a:xfrm>
            <a:off x="218902" y="6283327"/>
            <a:ext cx="52184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83005305-56AA-41FB-8E52-9E09D388040D}" type="slidenum">
              <a:rPr lang="it-IT" sz="1000" smtClean="0">
                <a:solidFill>
                  <a:srgbClr val="000000"/>
                </a:solidFill>
              </a:rPr>
              <a:pPr algn="r"/>
              <a:t>‹N›</a:t>
            </a:fld>
            <a:endParaRPr lang="it-IT" sz="1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762301"/>
      </p:ext>
    </p:extLst>
  </p:cSld>
  <p:clrMapOvr>
    <a:masterClrMapping/>
  </p:clrMapOvr>
  <p:transition spd="med">
    <p:wipe dir="r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5138" y="1065749"/>
            <a:ext cx="10114148" cy="3216228"/>
          </a:xfrm>
        </p:spPr>
        <p:txBody>
          <a:bodyPr anchor="b"/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6000" i="0" u="none" kern="1200" cap="all" spc="-100" dirty="0">
                <a:solidFill>
                  <a:schemeClr val="bg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INSERT YOUR</a:t>
            </a:r>
            <a:br>
              <a:rPr lang="it-IT" dirty="0" smtClean="0"/>
            </a:br>
            <a:r>
              <a:rPr lang="it-IT" dirty="0" smtClean="0"/>
              <a:t>TITLE HERE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6" y="4501190"/>
            <a:ext cx="10114149" cy="438427"/>
          </a:xfrm>
        </p:spPr>
        <p:txBody>
          <a:bodyPr lIns="0" bIns="0" anchor="t">
            <a:noAutofit/>
          </a:bodyPr>
          <a:lstStyle>
            <a:lvl1pPr marL="0" indent="0" algn="l">
              <a:buNone/>
              <a:defRPr sz="1800" b="0" cap="none">
                <a:solidFill>
                  <a:schemeClr val="bg1"/>
                </a:solidFill>
                <a:latin typeface="+mn-lt"/>
                <a:cs typeface="Arial Black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Immagine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0949" y="6331379"/>
            <a:ext cx="1379035" cy="323421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52" y="304364"/>
            <a:ext cx="3594826" cy="188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0601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ing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kt 1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2118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3" name="think-cell Folie" r:id="rId4" imgW="351" imgH="351" progId="TCLayout.ActiveDocument.1">
                  <p:embed/>
                </p:oleObj>
              </mc:Choice>
              <mc:Fallback>
                <p:oleObj name="think-cell Folie" r:id="rId4" imgW="351" imgH="35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8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04331" y="1941404"/>
            <a:ext cx="10583335" cy="2462213"/>
          </a:xfrm>
        </p:spPr>
        <p:txBody>
          <a:bodyPr/>
          <a:lstStyle>
            <a:lvl1pPr marL="500063" indent="-500063">
              <a:spcBef>
                <a:spcPts val="12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/>
            </a:lvl1pPr>
            <a:lvl2pPr marL="982663" indent="-490538">
              <a:spcBef>
                <a:spcPts val="12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cap="none">
                <a:solidFill>
                  <a:schemeClr val="tx1"/>
                </a:solidFill>
              </a:defRPr>
            </a:lvl2pPr>
            <a:lvl3pPr marL="1431925" indent="-450850">
              <a:spcBef>
                <a:spcPts val="12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sz="1600">
                <a:solidFill>
                  <a:schemeClr val="tx1"/>
                </a:solidFill>
              </a:defRPr>
            </a:lvl3pPr>
            <a:lvl4pPr marL="1371600" indent="-342900">
              <a:buFont typeface="+mj-lt"/>
              <a:buAutoNum type="arabicPeriod"/>
              <a:defRPr/>
            </a:lvl4pPr>
            <a:lvl5pPr marL="1714500" indent="-342900">
              <a:buFont typeface="+mj-lt"/>
              <a:buAutoNum type="arabicPeriod"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Bild 5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426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3"/>
            <a:ext cx="10109631" cy="2175229"/>
          </a:xfrm>
        </p:spPr>
        <p:txBody>
          <a:bodyPr anchor="b"/>
          <a:lstStyle>
            <a:lvl1pPr algn="ctr">
              <a:lnSpc>
                <a:spcPct val="80000"/>
              </a:lnSpc>
              <a:defRPr lang="en-US" sz="6000" i="0" u="none" kern="1200" cap="all" spc="-100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sECTION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>SLIDE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0076" y="6376789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53015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3"/>
            <a:ext cx="10109631" cy="2175229"/>
          </a:xfrm>
        </p:spPr>
        <p:txBody>
          <a:bodyPr anchor="t"/>
          <a:lstStyle>
            <a:lvl1pPr algn="ctr">
              <a:lnSpc>
                <a:spcPct val="80000"/>
              </a:lnSpc>
              <a:defRPr lang="en-US" sz="5400" i="0" u="none" kern="1200" cap="all" spc="-100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de-DE" dirty="0" smtClean="0"/>
              <a:t>STATEMENT </a:t>
            </a:r>
            <a:br>
              <a:rPr lang="de-DE" dirty="0" smtClean="0"/>
            </a:br>
            <a:r>
              <a:rPr lang="de-DE" dirty="0" smtClean="0"/>
              <a:t>CHART FOR IMPORTANT </a:t>
            </a:r>
            <a:br>
              <a:rPr lang="de-DE" dirty="0" smtClean="0"/>
            </a:br>
            <a:r>
              <a:rPr lang="de-DE" dirty="0" smtClean="0"/>
              <a:t>POINTS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0076" y="6376789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4858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46658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820832"/>
            <a:ext cx="10109631" cy="1216336"/>
          </a:xfrm>
        </p:spPr>
        <p:txBody>
          <a:bodyPr anchor="ctr"/>
          <a:lstStyle>
            <a:lvl1pPr>
              <a:lnSpc>
                <a:spcPct val="100000"/>
              </a:lnSpc>
              <a:defRPr lang="en-US" sz="5400" i="0" u="none" kern="1200" cap="all" spc="-100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chapter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6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88865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with Background IMG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5363"/>
          </a:xfrm>
          <a:prstGeom prst="rect">
            <a:avLst/>
          </a:prstGeom>
        </p:spPr>
      </p:pic>
      <p:sp>
        <p:nvSpPr>
          <p:cNvPr id="7" name="Rechteck 6"/>
          <p:cNvSpPr/>
          <p:nvPr userDrawn="1"/>
        </p:nvSpPr>
        <p:spPr>
          <a:xfrm>
            <a:off x="0" y="2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18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46658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820832"/>
            <a:ext cx="10109631" cy="1216336"/>
          </a:xfrm>
        </p:spPr>
        <p:txBody>
          <a:bodyPr anchor="ctr"/>
          <a:lstStyle>
            <a:lvl1pPr>
              <a:lnSpc>
                <a:spcPct val="100000"/>
              </a:lnSpc>
              <a:defRPr lang="en-US" sz="5400" i="0" u="none" kern="1200" cap="all" spc="-100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chapter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0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0076" y="6376789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69399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11"/>
          <p:cNvPicPr>
            <a:picLocks noChangeAspect="1"/>
          </p:cNvPicPr>
          <p:nvPr userDrawn="1"/>
        </p:nvPicPr>
        <p:blipFill rotWithShape="1">
          <a:blip r:embed="rId2"/>
          <a:srcRect r="11734" b="477"/>
          <a:stretch/>
        </p:blipFill>
        <p:spPr>
          <a:xfrm>
            <a:off x="-1" y="0"/>
            <a:ext cx="12192000" cy="6858000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Rechteck 6"/>
          <p:cNvSpPr/>
          <p:nvPr userDrawn="1"/>
        </p:nvSpPr>
        <p:spPr>
          <a:xfrm>
            <a:off x="0" y="2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1800" b="0">
              <a:solidFill>
                <a:srgbClr val="000000"/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820832"/>
            <a:ext cx="10109631" cy="1216336"/>
          </a:xfrm>
        </p:spPr>
        <p:txBody>
          <a:bodyPr anchor="ctr"/>
          <a:lstStyle>
            <a:lvl1pPr>
              <a:lnSpc>
                <a:spcPct val="100000"/>
              </a:lnSpc>
              <a:defRPr lang="en-US" sz="6000" i="0" u="none" kern="1200" cap="all" spc="-100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chapter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6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0076" y="6376789"/>
            <a:ext cx="290043" cy="217532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46658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486927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5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503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10" hasCustomPrompt="1"/>
          </p:nvPr>
        </p:nvSpPr>
        <p:spPr>
          <a:xfrm>
            <a:off x="765138" y="1705891"/>
            <a:ext cx="10624217" cy="4055752"/>
          </a:xfrm>
        </p:spPr>
        <p:txBody>
          <a:bodyPr lIns="0" bIns="0"/>
          <a:lstStyle>
            <a:lvl1pPr>
              <a:lnSpc>
                <a:spcPct val="100000"/>
              </a:lnSpc>
              <a:defRPr sz="1800"/>
            </a:lvl1pPr>
            <a:lvl2pPr>
              <a:lnSpc>
                <a:spcPct val="100000"/>
              </a:lnSpc>
              <a:defRPr sz="1800"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 marL="180000" indent="-180000">
              <a:buClr>
                <a:schemeClr val="tx2"/>
              </a:buClr>
              <a:buFont typeface="Wingdings" panose="05000000000000000000" pitchFamily="2" charset="2"/>
              <a:buChar char="§"/>
              <a:defRPr sz="1800"/>
            </a:lvl4pPr>
            <a:lvl5pPr marL="360000" indent="-180000">
              <a:buFont typeface="Wingdings" panose="05000000000000000000" pitchFamily="2" charset="2"/>
              <a:buChar char="§"/>
              <a:defRPr sz="1800"/>
            </a:lvl5pPr>
            <a:lvl6pPr marL="540000" indent="-180000">
              <a:buFont typeface="Wingdings" panose="05000000000000000000" pitchFamily="2" charset="2"/>
              <a:buChar char="§"/>
              <a:defRPr sz="1700"/>
            </a:lvl6pPr>
            <a:lvl7pPr>
              <a:buClr>
                <a:schemeClr val="tx2"/>
              </a:buClr>
              <a:buAutoNum type="arabicPeriod"/>
              <a:defRPr sz="1800"/>
            </a:lvl7pPr>
            <a:lvl8pPr>
              <a:buAutoNum type="arabicPeriod"/>
              <a:defRPr sz="1800"/>
            </a:lvl8pPr>
            <a:lvl9pPr>
              <a:defRPr sz="1700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1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6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79294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6" y="1711713"/>
            <a:ext cx="5244792" cy="4049711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  <a:lvl6pPr>
              <a:defRPr sz="1600"/>
            </a:lvl6pPr>
            <a:lvl7pPr>
              <a:defRPr sz="1700"/>
            </a:lvl7pPr>
            <a:lvl8pPr>
              <a:defRPr sz="1700"/>
            </a:lvl8pPr>
            <a:lvl9pPr>
              <a:defRPr sz="1600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44561" y="1711713"/>
            <a:ext cx="5244792" cy="4049711"/>
          </a:xfrm>
        </p:spPr>
        <p:txBody>
          <a:bodyPr/>
          <a:lstStyle>
            <a:lvl1pPr>
              <a:defRPr sz="1700"/>
            </a:lvl1pPr>
            <a:lvl2pPr marL="0" marR="0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  <a:lvl6pPr>
              <a:defRPr sz="1600"/>
            </a:lvl6pPr>
            <a:lvl7pPr>
              <a:defRPr sz="1700"/>
            </a:lvl7pPr>
            <a:lvl8pPr>
              <a:defRPr sz="1700"/>
            </a:lvl8pPr>
            <a:lvl9pPr>
              <a:defRPr sz="1600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marL="0" marR="0" lvl="1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65326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on 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5" descr="runningma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0076" y="6376789"/>
            <a:ext cx="290043" cy="217532"/>
          </a:xfrm>
          <a:prstGeom prst="rect">
            <a:avLst/>
          </a:prstGeom>
        </p:spPr>
      </p:pic>
      <p:sp>
        <p:nvSpPr>
          <p:cNvPr id="13" name="Rettangolo 7"/>
          <p:cNvSpPr/>
          <p:nvPr userDrawn="1"/>
        </p:nvSpPr>
        <p:spPr>
          <a:xfrm>
            <a:off x="1" y="5175334"/>
            <a:ext cx="12192000" cy="168515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1800" b="0">
              <a:solidFill>
                <a:srgbClr val="000000"/>
              </a:solidFill>
            </a:endParaRPr>
          </a:p>
        </p:txBody>
      </p:sp>
      <p:pic>
        <p:nvPicPr>
          <p:cNvPr id="14" name="Bild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  <p:sp>
        <p:nvSpPr>
          <p:cNvPr id="12" name="Rettangolo 6"/>
          <p:cNvSpPr/>
          <p:nvPr userDrawn="1"/>
        </p:nvSpPr>
        <p:spPr>
          <a:xfrm>
            <a:off x="0" y="1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1800" b="0">
              <a:solidFill>
                <a:srgbClr val="000000"/>
              </a:solidFill>
            </a:endParaRPr>
          </a:p>
        </p:txBody>
      </p:sp>
      <p:sp>
        <p:nvSpPr>
          <p:cNvPr id="15" name="Rettangolo 6"/>
          <p:cNvSpPr/>
          <p:nvPr userDrawn="1"/>
        </p:nvSpPr>
        <p:spPr>
          <a:xfrm>
            <a:off x="0" y="0"/>
            <a:ext cx="12192000" cy="124913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1800" b="0">
              <a:solidFill>
                <a:srgbClr val="000000"/>
              </a:solidFill>
            </a:endParaRPr>
          </a:p>
        </p:txBody>
      </p:sp>
      <p:sp>
        <p:nvSpPr>
          <p:cNvPr id="16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0" y="1250542"/>
            <a:ext cx="12192000" cy="2629091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sp>
        <p:nvSpPr>
          <p:cNvPr id="17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633838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Image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711713"/>
            <a:ext cx="3992717" cy="4049711"/>
          </a:xfrm>
        </p:spPr>
        <p:txBody>
          <a:bodyPr/>
          <a:lstStyle>
            <a:lvl1pPr>
              <a:defRPr sz="1800"/>
            </a:lvl1pPr>
            <a:lvl2pPr marL="0" marR="0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marL="0" marR="0" lvl="1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5367454" y="1684196"/>
            <a:ext cx="6824548" cy="4049183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43374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Gradient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711713"/>
            <a:ext cx="3992717" cy="4049711"/>
          </a:xfrm>
        </p:spPr>
        <p:txBody>
          <a:bodyPr/>
          <a:lstStyle>
            <a:lvl1pPr>
              <a:defRPr sz="1800"/>
            </a:lvl1pPr>
            <a:lvl2pPr marL="0" marR="0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marL="0" marR="0" lvl="1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216" y="1784079"/>
            <a:ext cx="6842651" cy="3848991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sz="half" idx="11" hasCustomPrompt="1"/>
          </p:nvPr>
        </p:nvSpPr>
        <p:spPr>
          <a:xfrm>
            <a:off x="5858096" y="3286397"/>
            <a:ext cx="6155715" cy="825759"/>
          </a:xfrm>
        </p:spPr>
        <p:txBody>
          <a:bodyPr anchor="t"/>
          <a:lstStyle>
            <a:lvl1pPr>
              <a:defRPr sz="5400" cap="all" spc="-100">
                <a:solidFill>
                  <a:srgbClr val="FFFFFF"/>
                </a:solidFill>
                <a:latin typeface="Arial Black"/>
                <a:cs typeface="Arial Black"/>
              </a:defRPr>
            </a:lvl1pPr>
            <a:lvl2pPr>
              <a:defRPr sz="4000">
                <a:latin typeface="Arial Black"/>
                <a:cs typeface="Arial Black"/>
              </a:defRPr>
            </a:lvl2pPr>
            <a:lvl3pPr>
              <a:defRPr sz="4000">
                <a:latin typeface="Arial Black"/>
                <a:cs typeface="Arial Black"/>
              </a:defRPr>
            </a:lvl3pPr>
            <a:lvl4pPr>
              <a:defRPr sz="4000">
                <a:latin typeface="Arial Black"/>
                <a:cs typeface="Arial Black"/>
              </a:defRPr>
            </a:lvl4pPr>
            <a:lvl5pPr>
              <a:defRPr sz="4000">
                <a:latin typeface="Arial Black"/>
                <a:cs typeface="Arial Black"/>
              </a:defRPr>
            </a:lvl5pPr>
            <a:lvl6pPr>
              <a:defRPr sz="4000">
                <a:latin typeface="Arial Black"/>
                <a:cs typeface="Arial Black"/>
              </a:defRPr>
            </a:lvl6pPr>
            <a:lvl7pPr>
              <a:defRPr sz="4000">
                <a:latin typeface="Arial Black"/>
                <a:cs typeface="Arial Black"/>
              </a:defRPr>
            </a:lvl7pPr>
            <a:lvl8pPr>
              <a:defRPr sz="4000">
                <a:latin typeface="Arial Black"/>
                <a:cs typeface="Arial Black"/>
              </a:defRPr>
            </a:lvl8pPr>
            <a:lvl9pPr>
              <a:defRPr sz="4000">
                <a:latin typeface="Arial Black"/>
                <a:cs typeface="Arial Black"/>
              </a:defRPr>
            </a:lvl9pPr>
          </a:lstStyle>
          <a:p>
            <a:pPr lvl="0"/>
            <a:r>
              <a:rPr lang="en-US" dirty="0" smtClean="0"/>
              <a:t>BIG TEXT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2" hasCustomPrompt="1"/>
          </p:nvPr>
        </p:nvSpPr>
        <p:spPr>
          <a:xfrm>
            <a:off x="5858096" y="2203166"/>
            <a:ext cx="6155715" cy="426875"/>
          </a:xfrm>
        </p:spPr>
        <p:txBody>
          <a:bodyPr/>
          <a:lstStyle>
            <a:lvl1pPr>
              <a:defRPr sz="1800">
                <a:solidFill>
                  <a:srgbClr val="FFFFFF"/>
                </a:solidFill>
              </a:defRPr>
            </a:lvl1pPr>
            <a:lvl2pPr marL="0" indent="0">
              <a:buFont typeface="+mj-lt"/>
              <a:buNone/>
              <a:defRPr sz="1400">
                <a:solidFill>
                  <a:schemeClr val="tx1"/>
                </a:solidFill>
              </a:defRPr>
            </a:lvl2pPr>
            <a:lvl3pPr marL="0" indent="0">
              <a:buFont typeface="+mj-lt"/>
              <a:buNone/>
              <a:defRPr sz="1400">
                <a:solidFill>
                  <a:schemeClr val="tx1"/>
                </a:solidFill>
              </a:defRPr>
            </a:lvl3pPr>
            <a:lvl4pPr marL="0" indent="0">
              <a:buFont typeface="+mj-lt"/>
              <a:buNone/>
              <a:defRPr sz="1400">
                <a:solidFill>
                  <a:schemeClr val="tx1"/>
                </a:solidFill>
              </a:defRPr>
            </a:lvl4pPr>
            <a:lvl5pPr marL="0" indent="0">
              <a:buFont typeface="+mj-lt"/>
              <a:buNone/>
              <a:defRPr sz="1400">
                <a:solidFill>
                  <a:schemeClr val="tx1"/>
                </a:solidFill>
              </a:defRPr>
            </a:lvl5pPr>
            <a:lvl6pPr marL="0" indent="0">
              <a:buFont typeface="+mj-lt"/>
              <a:buNone/>
              <a:defRPr sz="1400">
                <a:solidFill>
                  <a:schemeClr val="tx1"/>
                </a:solidFill>
              </a:defRPr>
            </a:lvl6pPr>
            <a:lvl7pPr marL="0" indent="0">
              <a:buFont typeface="+mj-lt"/>
              <a:buNone/>
              <a:defRPr sz="1400">
                <a:solidFill>
                  <a:schemeClr val="tx1"/>
                </a:solidFill>
              </a:defRPr>
            </a:lvl7pPr>
            <a:lvl8pPr marL="0" indent="0">
              <a:buFont typeface="+mj-lt"/>
              <a:buNone/>
              <a:defRPr sz="1400">
                <a:solidFill>
                  <a:schemeClr val="tx1"/>
                </a:solidFill>
              </a:defRPr>
            </a:lvl8pPr>
            <a:lvl9pPr marL="0" indent="0">
              <a:buFont typeface="+mj-lt"/>
              <a:buNone/>
              <a:defRPr sz="1400">
                <a:solidFill>
                  <a:schemeClr val="tx1"/>
                </a:solidFill>
              </a:defRPr>
            </a:lvl9pPr>
          </a:lstStyle>
          <a:p>
            <a:pPr lvl="0"/>
            <a:r>
              <a:rPr lang="it-IT" dirty="0" smtClean="0"/>
              <a:t>BASIC TEXT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0" name="Bild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59946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852034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541364" y="2877954"/>
            <a:ext cx="9337920" cy="1564614"/>
          </a:xfrm>
        </p:spPr>
        <p:txBody>
          <a:bodyPr anchor="ctr"/>
          <a:lstStyle>
            <a:lvl1pPr>
              <a:lnSpc>
                <a:spcPct val="80000"/>
              </a:lnSpc>
              <a:defRPr lang="en-US" sz="6000" i="0" u="none" kern="1200" cap="all" spc="-10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1365" y="4501190"/>
            <a:ext cx="933792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18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Immagine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0640" y="6319707"/>
            <a:ext cx="1379035" cy="323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40725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10051887"/>
      </p:ext>
    </p:extLst>
  </p:cSld>
  <p:clrMapOvr>
    <a:masterClrMapping/>
  </p:clrMapOvr>
  <p:transition spd="med">
    <p:strips dir="rd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5137" y="1065749"/>
            <a:ext cx="10114148" cy="3216228"/>
          </a:xfrm>
        </p:spPr>
        <p:txBody>
          <a:bodyPr anchor="b"/>
          <a:lstStyle>
            <a:lvl1pPr algn="l" defTabSz="121917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it-IT" sz="8000" i="0" u="none" kern="1200" cap="all" spc="-133" dirty="0" smtClean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INSERT YOUR</a:t>
            </a:r>
            <a:br>
              <a:rPr lang="it-IT" dirty="0" smtClean="0"/>
            </a:br>
            <a:r>
              <a:rPr lang="it-IT" dirty="0" smtClean="0"/>
              <a:t>TITLE HERE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6" y="4501189"/>
            <a:ext cx="10114149" cy="438427"/>
          </a:xfrm>
        </p:spPr>
        <p:txBody>
          <a:bodyPr lIns="0" bIns="0" anchor="t">
            <a:noAutofit/>
          </a:bodyPr>
          <a:lstStyle>
            <a:lvl1pPr marL="0" indent="0" algn="l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Immagin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1547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ing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6" name="Inhaltsplatzhalter 2"/>
          <p:cNvSpPr>
            <a:spLocks noGrp="1"/>
          </p:cNvSpPr>
          <p:nvPr>
            <p:ph idx="10"/>
          </p:nvPr>
        </p:nvSpPr>
        <p:spPr>
          <a:xfrm>
            <a:off x="804331" y="2126523"/>
            <a:ext cx="10583335" cy="3282951"/>
          </a:xfrm>
        </p:spPr>
        <p:txBody>
          <a:bodyPr/>
          <a:lstStyle>
            <a:lvl1pPr marL="666734" indent="-6667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/>
            </a:lvl1pPr>
            <a:lvl2pPr marL="1310185" indent="-6540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cap="none">
                <a:solidFill>
                  <a:schemeClr val="tx1"/>
                </a:solidFill>
              </a:defRPr>
            </a:lvl2pPr>
            <a:lvl3pPr marL="1909186" indent="-601118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sz="2133">
                <a:solidFill>
                  <a:schemeClr val="tx1"/>
                </a:solidFill>
              </a:defRPr>
            </a:lvl3pPr>
            <a:lvl4pPr marL="1828754" indent="-457189">
              <a:buFont typeface="+mj-lt"/>
              <a:buAutoNum type="arabicPeriod"/>
              <a:defRPr/>
            </a:lvl4pPr>
            <a:lvl5pPr marL="2285943" indent="-457189">
              <a:buFont typeface="+mj-lt"/>
              <a:buAutoNum type="arabicPeriod"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13733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b"/>
          <a:lstStyle>
            <a:lvl1pPr algn="ctr"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SECTION </a:t>
            </a:r>
            <a:br>
              <a:rPr lang="it-IT" dirty="0" smtClean="0"/>
            </a:br>
            <a:r>
              <a:rPr lang="it-IT" dirty="0" smtClean="0"/>
              <a:t>SLIDE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00854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t"/>
          <a:lstStyle>
            <a:lvl1pPr algn="ctr">
              <a:lnSpc>
                <a:spcPct val="80000"/>
              </a:lnSpc>
              <a:defRPr lang="en-US" sz="72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de-DE" dirty="0" smtClean="0"/>
              <a:t>STATEMENT </a:t>
            </a:r>
            <a:br>
              <a:rPr lang="de-DE" dirty="0" smtClean="0"/>
            </a:br>
            <a:r>
              <a:rPr lang="de-DE" dirty="0" smtClean="0"/>
              <a:t>CHART FOR IMPORTANT </a:t>
            </a:r>
            <a:br>
              <a:rPr lang="de-DE" dirty="0" smtClean="0"/>
            </a:br>
            <a:r>
              <a:rPr lang="de-DE" dirty="0" smtClean="0"/>
              <a:t>POINTS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31185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12081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with Background 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 9"/>
          <p:cNvPicPr>
            <a:picLocks noChangeAspect="1"/>
          </p:cNvPicPr>
          <p:nvPr userDrawn="1"/>
        </p:nvPicPr>
        <p:blipFill rotWithShape="1">
          <a:blip r:embed="rId2"/>
          <a:srcRect t="-114" b="24638"/>
          <a:stretch/>
        </p:blipFill>
        <p:spPr>
          <a:xfrm>
            <a:off x="0" y="-10332"/>
            <a:ext cx="12192000" cy="6898813"/>
          </a:xfrm>
          <a:prstGeom prst="rect">
            <a:avLst/>
          </a:prstGeom>
        </p:spPr>
      </p:pic>
      <p:sp>
        <p:nvSpPr>
          <p:cNvPr id="8" name="Rechteck 6"/>
          <p:cNvSpPr/>
          <p:nvPr userDrawn="1"/>
        </p:nvSpPr>
        <p:spPr>
          <a:xfrm>
            <a:off x="0" y="1"/>
            <a:ext cx="12192000" cy="6888480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02591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11"/>
          <p:cNvPicPr>
            <a:picLocks noChangeAspect="1"/>
          </p:cNvPicPr>
          <p:nvPr userDrawn="1"/>
        </p:nvPicPr>
        <p:blipFill rotWithShape="1">
          <a:blip r:embed="rId2"/>
          <a:srcRect t="-1" r="11734" b="25474"/>
          <a:stretch/>
        </p:blipFill>
        <p:spPr>
          <a:xfrm>
            <a:off x="-1" y="0"/>
            <a:ext cx="12192000" cy="6847368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Rechteck 6"/>
          <p:cNvSpPr/>
          <p:nvPr userDrawn="1"/>
        </p:nvSpPr>
        <p:spPr>
          <a:xfrm>
            <a:off x="0" y="-13124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80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24146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82732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10" hasCustomPrompt="1"/>
          </p:nvPr>
        </p:nvSpPr>
        <p:spPr>
          <a:xfrm>
            <a:off x="765137" y="1869268"/>
            <a:ext cx="10624217" cy="4055752"/>
          </a:xfrm>
        </p:spPr>
        <p:txBody>
          <a:bodyPr lIns="0" bIns="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/>
            </a:lvl4pPr>
            <a:lvl6pPr>
              <a:defRPr sz="2267"/>
            </a:lvl6pPr>
            <a:lvl7pPr marL="239994" indent="-239994">
              <a:buClr>
                <a:schemeClr val="tx2"/>
              </a:buClr>
              <a:buAutoNum type="arabicPeriod"/>
              <a:defRPr lang="it-IT" sz="2400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>
              <a:buAutoNum type="arabicPeriod"/>
              <a:defRPr/>
            </a:lvl8pPr>
            <a:lvl9pPr>
              <a:defRPr sz="22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marL="685783" lvl="6" indent="-685783" algn="l" defTabSz="609585" rtl="0" eaLnBrk="1" latinLnBrk="0" hangingPunct="1">
              <a:lnSpc>
                <a:spcPct val="150000"/>
              </a:lnSpc>
              <a:spcBef>
                <a:spcPts val="800"/>
              </a:spcBef>
              <a:buClr>
                <a:schemeClr val="tx2"/>
              </a:buClr>
              <a:buSzPct val="130000"/>
              <a:buFont typeface="+mj-lt"/>
              <a:buAutoNum type="arabicPeriod"/>
            </a:pPr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02540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6" y="1916869"/>
            <a:ext cx="5087024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75673" y="1916869"/>
            <a:ext cx="5113681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5949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on 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6"/>
          <p:cNvSpPr/>
          <p:nvPr userDrawn="1"/>
        </p:nvSpPr>
        <p:spPr>
          <a:xfrm>
            <a:off x="0" y="0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0" y="1667389"/>
            <a:ext cx="12192000" cy="3505455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10" name="Rettangolo 7"/>
          <p:cNvSpPr/>
          <p:nvPr userDrawn="1"/>
        </p:nvSpPr>
        <p:spPr>
          <a:xfrm>
            <a:off x="0" y="5172843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01095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Image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5367453" y="1889351"/>
            <a:ext cx="6824547" cy="4049183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65239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Gradient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527" y="1995754"/>
            <a:ext cx="6819472" cy="3835953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sz="half" idx="11" hasCustomPrompt="1"/>
          </p:nvPr>
        </p:nvSpPr>
        <p:spPr>
          <a:xfrm>
            <a:off x="5803653" y="3811650"/>
            <a:ext cx="6155715" cy="825759"/>
          </a:xfrm>
        </p:spPr>
        <p:txBody>
          <a:bodyPr anchor="t"/>
          <a:lstStyle>
            <a:lvl1pPr>
              <a:defRPr sz="5333" cap="all" spc="-133">
                <a:solidFill>
                  <a:srgbClr val="FFFFFF"/>
                </a:solidFill>
                <a:latin typeface="Arial Black"/>
                <a:cs typeface="Arial Black"/>
              </a:defRPr>
            </a:lvl1pPr>
            <a:lvl2pPr>
              <a:defRPr sz="5333">
                <a:latin typeface="Arial Black"/>
                <a:cs typeface="Arial Black"/>
              </a:defRPr>
            </a:lvl2pPr>
            <a:lvl3pPr>
              <a:defRPr sz="5333">
                <a:latin typeface="Arial Black"/>
                <a:cs typeface="Arial Black"/>
              </a:defRPr>
            </a:lvl3pPr>
            <a:lvl4pPr>
              <a:defRPr sz="5333">
                <a:latin typeface="Arial Black"/>
                <a:cs typeface="Arial Black"/>
              </a:defRPr>
            </a:lvl4pPr>
            <a:lvl5pPr>
              <a:defRPr sz="5333">
                <a:latin typeface="Arial Black"/>
                <a:cs typeface="Arial Black"/>
              </a:defRPr>
            </a:lvl5pPr>
            <a:lvl6pPr>
              <a:defRPr sz="5333">
                <a:latin typeface="Arial Black"/>
                <a:cs typeface="Arial Black"/>
              </a:defRPr>
            </a:lvl6pPr>
            <a:lvl7pPr>
              <a:defRPr sz="5333">
                <a:latin typeface="Arial Black"/>
                <a:cs typeface="Arial Black"/>
              </a:defRPr>
            </a:lvl7pPr>
            <a:lvl8pPr>
              <a:defRPr sz="5333">
                <a:latin typeface="Arial Black"/>
                <a:cs typeface="Arial Black"/>
              </a:defRPr>
            </a:lvl8pPr>
            <a:lvl9pPr>
              <a:defRPr sz="5333">
                <a:latin typeface="Arial Black"/>
                <a:cs typeface="Arial Black"/>
              </a:defRPr>
            </a:lvl9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2" hasCustomPrompt="1"/>
          </p:nvPr>
        </p:nvSpPr>
        <p:spPr>
          <a:xfrm>
            <a:off x="5803653" y="2537359"/>
            <a:ext cx="6155715" cy="426875"/>
          </a:xfrm>
        </p:spPr>
        <p:txBody>
          <a:bodyPr/>
          <a:lstStyle>
            <a:lvl1pPr>
              <a:defRPr sz="2133">
                <a:solidFill>
                  <a:srgbClr val="FFFFFF"/>
                </a:solidFill>
              </a:defRPr>
            </a:lvl1pPr>
            <a:lvl2pPr marL="0" indent="0">
              <a:buFont typeface="+mj-lt"/>
              <a:buNone/>
              <a:defRPr sz="1867">
                <a:solidFill>
                  <a:schemeClr val="tx1"/>
                </a:solidFill>
              </a:defRPr>
            </a:lvl2pPr>
            <a:lvl3pPr marL="0" indent="0">
              <a:buFont typeface="+mj-lt"/>
              <a:buNone/>
              <a:defRPr sz="1867">
                <a:solidFill>
                  <a:schemeClr val="tx1"/>
                </a:solidFill>
              </a:defRPr>
            </a:lvl3pPr>
            <a:lvl4pPr marL="0" indent="0">
              <a:buFont typeface="+mj-lt"/>
              <a:buNone/>
              <a:defRPr sz="1867">
                <a:solidFill>
                  <a:schemeClr val="tx1"/>
                </a:solidFill>
              </a:defRPr>
            </a:lvl4pPr>
            <a:lvl5pPr marL="0" indent="0">
              <a:buFont typeface="+mj-lt"/>
              <a:buNone/>
              <a:defRPr sz="1867">
                <a:solidFill>
                  <a:schemeClr val="tx1"/>
                </a:solidFill>
              </a:defRPr>
            </a:lvl5pPr>
            <a:lvl6pPr marL="0" indent="0">
              <a:buFont typeface="+mj-lt"/>
              <a:buNone/>
              <a:defRPr sz="1867">
                <a:solidFill>
                  <a:schemeClr val="tx1"/>
                </a:solidFill>
              </a:defRPr>
            </a:lvl6pPr>
            <a:lvl7pPr marL="0" indent="0">
              <a:buFont typeface="+mj-lt"/>
              <a:buNone/>
              <a:defRPr sz="1867">
                <a:solidFill>
                  <a:schemeClr val="tx1"/>
                </a:solidFill>
              </a:defRPr>
            </a:lvl7pPr>
            <a:lvl8pPr marL="0" indent="0">
              <a:buFont typeface="+mj-lt"/>
              <a:buNone/>
              <a:defRPr sz="1867">
                <a:solidFill>
                  <a:schemeClr val="tx1"/>
                </a:solidFill>
              </a:defRPr>
            </a:lvl8pPr>
            <a:lvl9pPr marL="0" indent="0">
              <a:buFont typeface="+mj-lt"/>
              <a:buNone/>
              <a:defRPr sz="1867">
                <a:solidFill>
                  <a:schemeClr val="tx1"/>
                </a:solidFill>
              </a:defRPr>
            </a:lvl9pPr>
          </a:lstStyle>
          <a:p>
            <a:pPr lvl="0"/>
            <a:r>
              <a:rPr lang="it-IT" dirty="0" smtClean="0"/>
              <a:t>Basic text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49208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841421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541364" y="2680306"/>
            <a:ext cx="9337920" cy="1762263"/>
          </a:xfrm>
        </p:spPr>
        <p:txBody>
          <a:bodyPr anchor="ctr"/>
          <a:lstStyle>
            <a:lvl1pPr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1364" y="4501189"/>
            <a:ext cx="933792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23899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5137" y="1065749"/>
            <a:ext cx="10114148" cy="3216228"/>
          </a:xfrm>
        </p:spPr>
        <p:txBody>
          <a:bodyPr anchor="b"/>
          <a:lstStyle>
            <a:lvl1pPr algn="l" defTabSz="121917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it-IT" sz="8000" i="0" u="none" kern="1200" cap="all" spc="-133" dirty="0" smtClean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INSERT YOUR</a:t>
            </a:r>
            <a:br>
              <a:rPr lang="it-IT" dirty="0" smtClean="0"/>
            </a:br>
            <a:r>
              <a:rPr lang="it-IT" dirty="0" smtClean="0"/>
              <a:t>TITLE HERE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6" y="4501189"/>
            <a:ext cx="10114149" cy="438427"/>
          </a:xfrm>
        </p:spPr>
        <p:txBody>
          <a:bodyPr lIns="0" bIns="0" anchor="t">
            <a:noAutofit/>
          </a:bodyPr>
          <a:lstStyle>
            <a:lvl1pPr marL="0" indent="0" algn="l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Immagin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4541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ing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6" name="Inhaltsplatzhalter 2"/>
          <p:cNvSpPr>
            <a:spLocks noGrp="1"/>
          </p:cNvSpPr>
          <p:nvPr>
            <p:ph idx="10"/>
          </p:nvPr>
        </p:nvSpPr>
        <p:spPr>
          <a:xfrm>
            <a:off x="804331" y="2126523"/>
            <a:ext cx="10583335" cy="3282951"/>
          </a:xfrm>
        </p:spPr>
        <p:txBody>
          <a:bodyPr/>
          <a:lstStyle>
            <a:lvl1pPr marL="666734" indent="-6667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/>
            </a:lvl1pPr>
            <a:lvl2pPr marL="1310185" indent="-6540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cap="none">
                <a:solidFill>
                  <a:schemeClr val="tx1"/>
                </a:solidFill>
              </a:defRPr>
            </a:lvl2pPr>
            <a:lvl3pPr marL="1909186" indent="-601118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sz="2133">
                <a:solidFill>
                  <a:schemeClr val="tx1"/>
                </a:solidFill>
              </a:defRPr>
            </a:lvl3pPr>
            <a:lvl4pPr marL="1828754" indent="-457189">
              <a:buFont typeface="+mj-lt"/>
              <a:buAutoNum type="arabicPeriod"/>
              <a:defRPr/>
            </a:lvl4pPr>
            <a:lvl5pPr marL="2285943" indent="-457189">
              <a:buFont typeface="+mj-lt"/>
              <a:buAutoNum type="arabicPeriod"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91028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b"/>
          <a:lstStyle>
            <a:lvl1pPr algn="ctr"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SECTION </a:t>
            </a:r>
            <a:br>
              <a:rPr lang="it-IT" dirty="0" smtClean="0"/>
            </a:br>
            <a:r>
              <a:rPr lang="it-IT" dirty="0" smtClean="0"/>
              <a:t>SLIDE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61860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t"/>
          <a:lstStyle>
            <a:lvl1pPr algn="ctr">
              <a:lnSpc>
                <a:spcPct val="80000"/>
              </a:lnSpc>
              <a:defRPr lang="en-US" sz="72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de-DE" dirty="0" smtClean="0"/>
              <a:t>STATEMENT </a:t>
            </a:r>
            <a:br>
              <a:rPr lang="de-DE" dirty="0" smtClean="0"/>
            </a:br>
            <a:r>
              <a:rPr lang="de-DE" dirty="0" smtClean="0"/>
              <a:t>CHART FOR IMPORTANT </a:t>
            </a:r>
            <a:br>
              <a:rPr lang="de-DE" dirty="0" smtClean="0"/>
            </a:br>
            <a:r>
              <a:rPr lang="de-DE" dirty="0" smtClean="0"/>
              <a:t>POINTS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95115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38854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with Background 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 9"/>
          <p:cNvPicPr>
            <a:picLocks noChangeAspect="1"/>
          </p:cNvPicPr>
          <p:nvPr userDrawn="1"/>
        </p:nvPicPr>
        <p:blipFill rotWithShape="1">
          <a:blip r:embed="rId2"/>
          <a:srcRect t="-114" b="24638"/>
          <a:stretch/>
        </p:blipFill>
        <p:spPr>
          <a:xfrm>
            <a:off x="0" y="-10332"/>
            <a:ext cx="12192000" cy="6898813"/>
          </a:xfrm>
          <a:prstGeom prst="rect">
            <a:avLst/>
          </a:prstGeom>
        </p:spPr>
      </p:pic>
      <p:sp>
        <p:nvSpPr>
          <p:cNvPr id="8" name="Rechteck 6"/>
          <p:cNvSpPr/>
          <p:nvPr userDrawn="1"/>
        </p:nvSpPr>
        <p:spPr>
          <a:xfrm>
            <a:off x="0" y="1"/>
            <a:ext cx="12192000" cy="6888480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57575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11"/>
          <p:cNvPicPr>
            <a:picLocks noChangeAspect="1"/>
          </p:cNvPicPr>
          <p:nvPr userDrawn="1"/>
        </p:nvPicPr>
        <p:blipFill rotWithShape="1">
          <a:blip r:embed="rId2"/>
          <a:srcRect t="-1" r="11734" b="25474"/>
          <a:stretch/>
        </p:blipFill>
        <p:spPr>
          <a:xfrm>
            <a:off x="-1" y="0"/>
            <a:ext cx="12192000" cy="6847368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Rechteck 6"/>
          <p:cNvSpPr/>
          <p:nvPr userDrawn="1"/>
        </p:nvSpPr>
        <p:spPr>
          <a:xfrm>
            <a:off x="0" y="-13124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80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53742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3493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10" hasCustomPrompt="1"/>
          </p:nvPr>
        </p:nvSpPr>
        <p:spPr>
          <a:xfrm>
            <a:off x="765137" y="1869268"/>
            <a:ext cx="10624217" cy="4055752"/>
          </a:xfrm>
        </p:spPr>
        <p:txBody>
          <a:bodyPr lIns="0" bIns="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/>
            </a:lvl4pPr>
            <a:lvl6pPr>
              <a:defRPr sz="2267"/>
            </a:lvl6pPr>
            <a:lvl7pPr marL="239994" indent="-239994">
              <a:buClr>
                <a:schemeClr val="tx2"/>
              </a:buClr>
              <a:buAutoNum type="arabicPeriod"/>
              <a:defRPr lang="it-IT" sz="2400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>
              <a:buAutoNum type="arabicPeriod"/>
              <a:defRPr/>
            </a:lvl8pPr>
            <a:lvl9pPr>
              <a:defRPr sz="22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marL="685783" lvl="6" indent="-685783" algn="l" defTabSz="609585" rtl="0" eaLnBrk="1" latinLnBrk="0" hangingPunct="1">
              <a:lnSpc>
                <a:spcPct val="150000"/>
              </a:lnSpc>
              <a:spcBef>
                <a:spcPts val="800"/>
              </a:spcBef>
              <a:buClr>
                <a:schemeClr val="tx2"/>
              </a:buClr>
              <a:buSzPct val="130000"/>
              <a:buFont typeface="+mj-lt"/>
              <a:buAutoNum type="arabicPeriod"/>
            </a:pPr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98423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6" y="1916869"/>
            <a:ext cx="5087024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75673" y="1916869"/>
            <a:ext cx="5113681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19486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on 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6"/>
          <p:cNvSpPr/>
          <p:nvPr userDrawn="1"/>
        </p:nvSpPr>
        <p:spPr>
          <a:xfrm>
            <a:off x="0" y="0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0" y="1667389"/>
            <a:ext cx="12192000" cy="3505455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10" name="Rettangolo 7"/>
          <p:cNvSpPr/>
          <p:nvPr userDrawn="1"/>
        </p:nvSpPr>
        <p:spPr>
          <a:xfrm>
            <a:off x="0" y="5172843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96228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Image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5367453" y="1889351"/>
            <a:ext cx="6824547" cy="4049183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249705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Gradient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527" y="1995754"/>
            <a:ext cx="6819472" cy="3835953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sz="half" idx="11" hasCustomPrompt="1"/>
          </p:nvPr>
        </p:nvSpPr>
        <p:spPr>
          <a:xfrm>
            <a:off x="5803653" y="3811650"/>
            <a:ext cx="6155715" cy="825759"/>
          </a:xfrm>
        </p:spPr>
        <p:txBody>
          <a:bodyPr anchor="t"/>
          <a:lstStyle>
            <a:lvl1pPr>
              <a:defRPr sz="5333" cap="all" spc="-133">
                <a:solidFill>
                  <a:srgbClr val="FFFFFF"/>
                </a:solidFill>
                <a:latin typeface="Arial Black"/>
                <a:cs typeface="Arial Black"/>
              </a:defRPr>
            </a:lvl1pPr>
            <a:lvl2pPr>
              <a:defRPr sz="5333">
                <a:latin typeface="Arial Black"/>
                <a:cs typeface="Arial Black"/>
              </a:defRPr>
            </a:lvl2pPr>
            <a:lvl3pPr>
              <a:defRPr sz="5333">
                <a:latin typeface="Arial Black"/>
                <a:cs typeface="Arial Black"/>
              </a:defRPr>
            </a:lvl3pPr>
            <a:lvl4pPr>
              <a:defRPr sz="5333">
                <a:latin typeface="Arial Black"/>
                <a:cs typeface="Arial Black"/>
              </a:defRPr>
            </a:lvl4pPr>
            <a:lvl5pPr>
              <a:defRPr sz="5333">
                <a:latin typeface="Arial Black"/>
                <a:cs typeface="Arial Black"/>
              </a:defRPr>
            </a:lvl5pPr>
            <a:lvl6pPr>
              <a:defRPr sz="5333">
                <a:latin typeface="Arial Black"/>
                <a:cs typeface="Arial Black"/>
              </a:defRPr>
            </a:lvl6pPr>
            <a:lvl7pPr>
              <a:defRPr sz="5333">
                <a:latin typeface="Arial Black"/>
                <a:cs typeface="Arial Black"/>
              </a:defRPr>
            </a:lvl7pPr>
            <a:lvl8pPr>
              <a:defRPr sz="5333">
                <a:latin typeface="Arial Black"/>
                <a:cs typeface="Arial Black"/>
              </a:defRPr>
            </a:lvl8pPr>
            <a:lvl9pPr>
              <a:defRPr sz="5333">
                <a:latin typeface="Arial Black"/>
                <a:cs typeface="Arial Black"/>
              </a:defRPr>
            </a:lvl9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2" hasCustomPrompt="1"/>
          </p:nvPr>
        </p:nvSpPr>
        <p:spPr>
          <a:xfrm>
            <a:off x="5803653" y="2537359"/>
            <a:ext cx="6155715" cy="426875"/>
          </a:xfrm>
        </p:spPr>
        <p:txBody>
          <a:bodyPr/>
          <a:lstStyle>
            <a:lvl1pPr>
              <a:defRPr sz="2133">
                <a:solidFill>
                  <a:srgbClr val="FFFFFF"/>
                </a:solidFill>
              </a:defRPr>
            </a:lvl1pPr>
            <a:lvl2pPr marL="0" indent="0">
              <a:buFont typeface="+mj-lt"/>
              <a:buNone/>
              <a:defRPr sz="1867">
                <a:solidFill>
                  <a:schemeClr val="tx1"/>
                </a:solidFill>
              </a:defRPr>
            </a:lvl2pPr>
            <a:lvl3pPr marL="0" indent="0">
              <a:buFont typeface="+mj-lt"/>
              <a:buNone/>
              <a:defRPr sz="1867">
                <a:solidFill>
                  <a:schemeClr val="tx1"/>
                </a:solidFill>
              </a:defRPr>
            </a:lvl3pPr>
            <a:lvl4pPr marL="0" indent="0">
              <a:buFont typeface="+mj-lt"/>
              <a:buNone/>
              <a:defRPr sz="1867">
                <a:solidFill>
                  <a:schemeClr val="tx1"/>
                </a:solidFill>
              </a:defRPr>
            </a:lvl4pPr>
            <a:lvl5pPr marL="0" indent="0">
              <a:buFont typeface="+mj-lt"/>
              <a:buNone/>
              <a:defRPr sz="1867">
                <a:solidFill>
                  <a:schemeClr val="tx1"/>
                </a:solidFill>
              </a:defRPr>
            </a:lvl5pPr>
            <a:lvl6pPr marL="0" indent="0">
              <a:buFont typeface="+mj-lt"/>
              <a:buNone/>
              <a:defRPr sz="1867">
                <a:solidFill>
                  <a:schemeClr val="tx1"/>
                </a:solidFill>
              </a:defRPr>
            </a:lvl6pPr>
            <a:lvl7pPr marL="0" indent="0">
              <a:buFont typeface="+mj-lt"/>
              <a:buNone/>
              <a:defRPr sz="1867">
                <a:solidFill>
                  <a:schemeClr val="tx1"/>
                </a:solidFill>
              </a:defRPr>
            </a:lvl7pPr>
            <a:lvl8pPr marL="0" indent="0">
              <a:buFont typeface="+mj-lt"/>
              <a:buNone/>
              <a:defRPr sz="1867">
                <a:solidFill>
                  <a:schemeClr val="tx1"/>
                </a:solidFill>
              </a:defRPr>
            </a:lvl8pPr>
            <a:lvl9pPr marL="0" indent="0">
              <a:buFont typeface="+mj-lt"/>
              <a:buNone/>
              <a:defRPr sz="1867">
                <a:solidFill>
                  <a:schemeClr val="tx1"/>
                </a:solidFill>
              </a:defRPr>
            </a:lvl9pPr>
          </a:lstStyle>
          <a:p>
            <a:pPr lvl="0"/>
            <a:r>
              <a:rPr lang="it-IT" dirty="0" smtClean="0"/>
              <a:t>Basic text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1011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1062240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541364" y="2680306"/>
            <a:ext cx="9337920" cy="1762263"/>
          </a:xfrm>
        </p:spPr>
        <p:txBody>
          <a:bodyPr anchor="ctr"/>
          <a:lstStyle>
            <a:lvl1pPr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1364" y="4501189"/>
            <a:ext cx="933792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480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27.xml"/><Relationship Id="rId16" Type="http://schemas.openxmlformats.org/officeDocument/2006/relationships/slideLayout" Target="../slideLayouts/slideLayout41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slideLayout" Target="../slideLayouts/slideLayout54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slideLayout" Target="../slideLayouts/slideLayout53.xml"/><Relationship Id="rId2" Type="http://schemas.openxmlformats.org/officeDocument/2006/relationships/slideLayout" Target="../slideLayouts/slideLayout43.xml"/><Relationship Id="rId16" Type="http://schemas.openxmlformats.org/officeDocument/2006/relationships/theme" Target="../theme/theme4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5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slideLayout" Target="../slideLayouts/slideLayout5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slideLayout" Target="../slideLayouts/slideLayout69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8.xml"/><Relationship Id="rId2" Type="http://schemas.openxmlformats.org/officeDocument/2006/relationships/slideLayout" Target="../slideLayouts/slideLayout58.xml"/><Relationship Id="rId16" Type="http://schemas.openxmlformats.org/officeDocument/2006/relationships/theme" Target="../theme/theme5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slideLayout" Target="../slideLayouts/slideLayout7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203200" y="13716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gli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</p:txBody>
      </p:sp>
      <p:sp>
        <p:nvSpPr>
          <p:cNvPr id="2" name="Rettangolo 1"/>
          <p:cNvSpPr/>
          <p:nvPr userDrawn="1"/>
        </p:nvSpPr>
        <p:spPr>
          <a:xfrm>
            <a:off x="217095" y="6137095"/>
            <a:ext cx="3802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83005305-56AA-41FB-8E52-9E09D388040D}" type="slidenum">
              <a:rPr lang="it-IT" sz="1100" smtClean="0">
                <a:solidFill>
                  <a:srgbClr val="000000"/>
                </a:solidFill>
              </a:rPr>
              <a:pPr/>
              <a:t>‹N›</a:t>
            </a:fld>
            <a:endParaRPr lang="it-IT" sz="1100" dirty="0"/>
          </a:p>
        </p:txBody>
      </p:sp>
      <p:pic>
        <p:nvPicPr>
          <p:cNvPr id="5" name="Bild 5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ransition spd="med">
    <p:strips dir="rd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203200" y="13716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gli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</p:txBody>
      </p:sp>
      <p:pic>
        <p:nvPicPr>
          <p:cNvPr id="4" name="Picture 2" descr="C:\MARKETING\PROGETTI\PPT REPLY TEMPLATE\elements\omini tutti colori 3d\green\reply_3d.png"/>
          <p:cNvPicPr>
            <a:picLocks noChangeAspect="1" noChangeArrowheads="1"/>
          </p:cNvPicPr>
          <p:nvPr userDrawn="1"/>
        </p:nvPicPr>
        <p:blipFill>
          <a:blip r:embed="rId15"/>
          <a:stretch>
            <a:fillRect/>
          </a:stretch>
        </p:blipFill>
        <p:spPr bwMode="auto">
          <a:xfrm>
            <a:off x="11103710" y="6039136"/>
            <a:ext cx="885377" cy="7191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651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</p:sldLayoutIdLst>
  <p:transition spd="med">
    <p:strips dir="rd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428645"/>
            <a:ext cx="10972800" cy="745639"/>
          </a:xfrm>
          <a:prstGeom prst="rect">
            <a:avLst/>
          </a:prstGeom>
        </p:spPr>
        <p:txBody>
          <a:bodyPr vert="horz" lIns="0" tIns="45720" rIns="91440" bIns="0" rtlCol="0" anchor="t">
            <a:noAutofit/>
          </a:bodyPr>
          <a:lstStyle/>
          <a:p>
            <a:r>
              <a:rPr lang="it-IT" dirty="0" smtClean="0"/>
              <a:t>CLICK TO CHANGE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2"/>
            <a:ext cx="10972800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8672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</p:sldLayoutIdLst>
  <p:hf sldNum="0" hdr="0" ftr="0" dt="0"/>
  <p:txStyles>
    <p:titleStyle>
      <a:lvl1pPr algn="ctr" defTabSz="914400" rtl="0" eaLnBrk="1" latinLnBrk="0" hangingPunct="1">
        <a:lnSpc>
          <a:spcPct val="80000"/>
        </a:lnSpc>
        <a:spcBef>
          <a:spcPct val="0"/>
        </a:spcBef>
        <a:buNone/>
        <a:defRPr sz="3200" kern="1200">
          <a:solidFill>
            <a:schemeClr val="tx1"/>
          </a:solidFill>
          <a:latin typeface="Arial Black" panose="020B0A04020102020204" pitchFamily="34" charset="0"/>
          <a:ea typeface="+mj-ea"/>
          <a:cs typeface="Arial Black" panose="020B0A04020102020204" pitchFamily="34" charset="0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600"/>
        </a:spcBef>
        <a:buFont typeface="Arial" pitchFamily="34" charset="0"/>
        <a:buNone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200"/>
        </a:spcBef>
        <a:spcAft>
          <a:spcPts val="600"/>
        </a:spcAft>
        <a:buFont typeface="Arial" pitchFamily="34" charset="0"/>
        <a:buNone/>
        <a:defRPr sz="1800" b="0" i="0" kern="1200" cap="all">
          <a:solidFill>
            <a:schemeClr val="tx2"/>
          </a:solidFill>
          <a:latin typeface="Arial"/>
          <a:ea typeface="+mn-ea"/>
          <a:cs typeface="Arial"/>
        </a:defRPr>
      </a:lvl2pPr>
      <a:lvl3pPr marL="0" indent="0" algn="l" defTabSz="914400" rtl="0" eaLnBrk="1" latinLnBrk="0" hangingPunct="1">
        <a:lnSpc>
          <a:spcPct val="120000"/>
        </a:lnSpc>
        <a:spcBef>
          <a:spcPts val="600"/>
        </a:spcBef>
        <a:buFont typeface="Arial" pitchFamily="34" charset="0"/>
        <a:buNone/>
        <a:defRPr sz="1800" b="0" i="0" kern="1200">
          <a:solidFill>
            <a:schemeClr val="tx2"/>
          </a:solidFill>
          <a:latin typeface="Arial"/>
          <a:ea typeface="+mn-ea"/>
          <a:cs typeface="Arial"/>
        </a:defRPr>
      </a:lvl3pPr>
      <a:lvl4pPr marL="180000" indent="-180000" algn="l" defTabSz="914400" rtl="0" eaLnBrk="1" latinLnBrk="0" hangingPunct="1">
        <a:lnSpc>
          <a:spcPct val="120000"/>
        </a:lnSpc>
        <a:spcBef>
          <a:spcPts val="600"/>
        </a:spcBef>
        <a:buClr>
          <a:schemeClr val="tx2"/>
        </a:buClr>
        <a:buSzPct val="130000"/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360000" indent="-180000" algn="l" defTabSz="914400" rtl="0" eaLnBrk="1" latinLnBrk="0" hangingPunct="1">
        <a:lnSpc>
          <a:spcPct val="120000"/>
        </a:lnSpc>
        <a:spcBef>
          <a:spcPts val="600"/>
        </a:spcBef>
        <a:buClr>
          <a:schemeClr val="tx2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540000" indent="-180000" algn="l" defTabSz="914400" rtl="0" eaLnBrk="1" latinLnBrk="0" hangingPunct="1">
        <a:lnSpc>
          <a:spcPct val="120000"/>
        </a:lnSpc>
        <a:spcBef>
          <a:spcPts val="600"/>
        </a:spcBef>
        <a:buClr>
          <a:schemeClr val="tx2"/>
        </a:buClr>
        <a:buFont typeface="Wingdings" panose="05000000000000000000" pitchFamily="2" charset="2"/>
        <a:buChar char="§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-180000" algn="l" defTabSz="457200" rtl="0" eaLnBrk="1" latinLnBrk="0" hangingPunct="1">
        <a:lnSpc>
          <a:spcPct val="150000"/>
        </a:lnSpc>
        <a:spcBef>
          <a:spcPts val="600"/>
        </a:spcBef>
        <a:buClr>
          <a:schemeClr val="tx2"/>
        </a:buClr>
        <a:buSzPct val="130000"/>
        <a:buFont typeface="+mj-lt"/>
        <a:buAutoNum type="arabicPeriod"/>
        <a:defRPr lang="it-IT" sz="180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360000" indent="-180000" algn="l" defTabSz="914400" rtl="0" eaLnBrk="1" latinLnBrk="0" hangingPunct="1">
        <a:lnSpc>
          <a:spcPct val="120000"/>
        </a:lnSpc>
        <a:spcBef>
          <a:spcPts val="600"/>
        </a:spcBef>
        <a:buClr>
          <a:schemeClr val="tx2"/>
        </a:buClr>
        <a:buFont typeface="+mj-lt"/>
        <a:buAutoNum type="arabicPeriod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540000" indent="-180000" algn="l" defTabSz="914400" rtl="0" eaLnBrk="1" latinLnBrk="0" hangingPunct="1">
        <a:lnSpc>
          <a:spcPct val="120000"/>
        </a:lnSpc>
        <a:spcBef>
          <a:spcPts val="600"/>
        </a:spcBef>
        <a:buClr>
          <a:schemeClr val="tx2"/>
        </a:buClr>
        <a:buFont typeface="+mj-lt"/>
        <a:buAutoNum type="arabicPeriod"/>
        <a:defRPr sz="17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0" tIns="45720" rIns="91440" bIns="0" rtlCol="0" anchor="t">
            <a:noAutofit/>
          </a:bodyPr>
          <a:lstStyle/>
          <a:p>
            <a:r>
              <a:rPr lang="it-IT" dirty="0" smtClean="0"/>
              <a:t>CLICK TO CHANGE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35709"/>
            <a:ext cx="10972800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Fist </a:t>
            </a:r>
            <a:r>
              <a:rPr lang="it-IT" dirty="0" err="1" smtClean="0"/>
              <a:t>numbered</a:t>
            </a:r>
            <a:r>
              <a:rPr lang="it-IT" smtClean="0"/>
              <a:t> text</a:t>
            </a:r>
            <a:endParaRPr lang="it-IT" dirty="0" smtClean="0"/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374780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</p:sldLayoutIdLst>
  <p:hf sldNum="0" hdr="0" ftr="0" dt="0"/>
  <p:txStyles>
    <p:titleStyle>
      <a:lvl1pPr algn="ctr" defTabSz="1219170" rtl="0" eaLnBrk="1" latinLnBrk="0" hangingPunct="1">
        <a:lnSpc>
          <a:spcPct val="80000"/>
        </a:lnSpc>
        <a:spcBef>
          <a:spcPct val="0"/>
        </a:spcBef>
        <a:buNone/>
        <a:defRPr sz="4267" kern="1200">
          <a:solidFill>
            <a:schemeClr val="tx1"/>
          </a:solidFill>
          <a:latin typeface="Arial Black" panose="020B0A04020102020204" pitchFamily="34" charset="0"/>
          <a:ea typeface="+mj-ea"/>
          <a:cs typeface="Arial Black" panose="020B0A04020102020204" pitchFamily="34" charset="0"/>
        </a:defRPr>
      </a:lvl1pPr>
    </p:titleStyle>
    <p:bodyStyle>
      <a:lvl1pPr marL="0" indent="0" algn="l" defTabSz="1219170" rtl="0" eaLnBrk="1" latinLnBrk="0" hangingPunct="1">
        <a:lnSpc>
          <a:spcPct val="100000"/>
        </a:lnSpc>
        <a:spcBef>
          <a:spcPts val="800"/>
        </a:spcBef>
        <a:buFont typeface="Arial" pitchFamily="34" charset="0"/>
        <a:buNone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lnSpc>
          <a:spcPct val="100000"/>
        </a:lnSpc>
        <a:spcBef>
          <a:spcPts val="1600"/>
        </a:spcBef>
        <a:spcAft>
          <a:spcPts val="800"/>
        </a:spcAft>
        <a:buFont typeface="Arial" pitchFamily="34" charset="0"/>
        <a:buNone/>
        <a:defRPr sz="2400" b="0" i="0" kern="1200" cap="all">
          <a:solidFill>
            <a:schemeClr val="tx2"/>
          </a:solidFill>
          <a:latin typeface="Arial"/>
          <a:ea typeface="+mn-ea"/>
          <a:cs typeface="Arial"/>
        </a:defRPr>
      </a:lvl2pPr>
      <a:lvl3pPr marL="0" indent="0" algn="l" defTabSz="1219170" rtl="0" eaLnBrk="1" latinLnBrk="0" hangingPunct="1">
        <a:lnSpc>
          <a:spcPct val="120000"/>
        </a:lnSpc>
        <a:spcBef>
          <a:spcPts val="800"/>
        </a:spcBef>
        <a:buFont typeface="Arial" pitchFamily="34" charset="0"/>
        <a:buNone/>
        <a:defRPr sz="1867" b="0" i="0" kern="1200">
          <a:solidFill>
            <a:schemeClr val="tx2"/>
          </a:solidFill>
          <a:latin typeface="Arial"/>
          <a:ea typeface="+mn-ea"/>
          <a:cs typeface="Arial"/>
        </a:defRPr>
      </a:lvl3pPr>
      <a:lvl4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+mj-lt"/>
        <a:buAutoNum type="arabicPeriod"/>
        <a:defRPr lang="it-IT" sz="240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0" tIns="45720" rIns="91440" bIns="0" rtlCol="0" anchor="t">
            <a:noAutofit/>
          </a:bodyPr>
          <a:lstStyle/>
          <a:p>
            <a:r>
              <a:rPr lang="it-IT" dirty="0" smtClean="0"/>
              <a:t>CLICK TO CHANGE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35709"/>
            <a:ext cx="10972800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Fist </a:t>
            </a:r>
            <a:r>
              <a:rPr lang="it-IT" dirty="0" err="1" smtClean="0"/>
              <a:t>numbered</a:t>
            </a:r>
            <a:r>
              <a:rPr lang="it-IT" smtClean="0"/>
              <a:t> text</a:t>
            </a:r>
            <a:endParaRPr lang="it-IT" dirty="0" smtClean="0"/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32182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  <p:sldLayoutId id="2147483726" r:id="rId14"/>
    <p:sldLayoutId id="2147483727" r:id="rId15"/>
  </p:sldLayoutIdLst>
  <p:hf sldNum="0" hdr="0" ftr="0" dt="0"/>
  <p:txStyles>
    <p:titleStyle>
      <a:lvl1pPr algn="ctr" defTabSz="1219170" rtl="0" eaLnBrk="1" latinLnBrk="0" hangingPunct="1">
        <a:lnSpc>
          <a:spcPct val="80000"/>
        </a:lnSpc>
        <a:spcBef>
          <a:spcPct val="0"/>
        </a:spcBef>
        <a:buNone/>
        <a:defRPr sz="4267" kern="1200">
          <a:solidFill>
            <a:schemeClr val="tx1"/>
          </a:solidFill>
          <a:latin typeface="Arial Black" panose="020B0A04020102020204" pitchFamily="34" charset="0"/>
          <a:ea typeface="+mj-ea"/>
          <a:cs typeface="Arial Black" panose="020B0A04020102020204" pitchFamily="34" charset="0"/>
        </a:defRPr>
      </a:lvl1pPr>
    </p:titleStyle>
    <p:bodyStyle>
      <a:lvl1pPr marL="0" indent="0" algn="l" defTabSz="1219170" rtl="0" eaLnBrk="1" latinLnBrk="0" hangingPunct="1">
        <a:lnSpc>
          <a:spcPct val="100000"/>
        </a:lnSpc>
        <a:spcBef>
          <a:spcPts val="800"/>
        </a:spcBef>
        <a:buFont typeface="Arial" pitchFamily="34" charset="0"/>
        <a:buNone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lnSpc>
          <a:spcPct val="100000"/>
        </a:lnSpc>
        <a:spcBef>
          <a:spcPts val="1600"/>
        </a:spcBef>
        <a:spcAft>
          <a:spcPts val="800"/>
        </a:spcAft>
        <a:buFont typeface="Arial" pitchFamily="34" charset="0"/>
        <a:buNone/>
        <a:defRPr sz="2400" b="0" i="0" kern="1200" cap="all">
          <a:solidFill>
            <a:schemeClr val="tx2"/>
          </a:solidFill>
          <a:latin typeface="Arial"/>
          <a:ea typeface="+mn-ea"/>
          <a:cs typeface="Arial"/>
        </a:defRPr>
      </a:lvl2pPr>
      <a:lvl3pPr marL="0" indent="0" algn="l" defTabSz="1219170" rtl="0" eaLnBrk="1" latinLnBrk="0" hangingPunct="1">
        <a:lnSpc>
          <a:spcPct val="120000"/>
        </a:lnSpc>
        <a:spcBef>
          <a:spcPts val="800"/>
        </a:spcBef>
        <a:buFont typeface="Arial" pitchFamily="34" charset="0"/>
        <a:buNone/>
        <a:defRPr sz="1867" b="0" i="0" kern="1200">
          <a:solidFill>
            <a:schemeClr val="tx2"/>
          </a:solidFill>
          <a:latin typeface="Arial"/>
          <a:ea typeface="+mn-ea"/>
          <a:cs typeface="Arial"/>
        </a:defRPr>
      </a:lvl3pPr>
      <a:lvl4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+mj-lt"/>
        <a:buAutoNum type="arabicPeriod"/>
        <a:defRPr lang="it-IT" sz="240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mailto:c.castelli@reply.eu" TargetMode="External"/><Relationship Id="rId1" Type="http://schemas.openxmlformats.org/officeDocument/2006/relationships/slideLayout" Target="../slideLayouts/slideLayout7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/>
          <p:cNvSpPr txBox="1">
            <a:spLocks/>
          </p:cNvSpPr>
          <p:nvPr/>
        </p:nvSpPr>
        <p:spPr>
          <a:xfrm>
            <a:off x="1343472" y="1570936"/>
            <a:ext cx="7091866" cy="3216228"/>
          </a:xfrm>
          <a:prstGeom prst="rect">
            <a:avLst/>
          </a:prstGeom>
        </p:spPr>
        <p:txBody>
          <a:bodyPr vert="horz" lIns="0" tIns="45720" rIns="91440" bIns="0" rtlCol="0" anchor="b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6000" i="0" u="none" kern="1200" cap="all" spc="-100" dirty="0">
                <a:solidFill>
                  <a:schemeClr val="bg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it-IT" sz="4400" b="0" dirty="0">
                <a:solidFill>
                  <a:srgbClr val="FFFFFF"/>
                </a:solidFill>
              </a:rPr>
              <a:t>PRESENTAZIONE </a:t>
            </a:r>
            <a:endParaRPr lang="it-IT" sz="4400" b="0" dirty="0" smtClean="0">
              <a:solidFill>
                <a:srgbClr val="FFFFFF"/>
              </a:solidFill>
            </a:endParaRPr>
          </a:p>
          <a:p>
            <a:pPr fontAlgn="auto">
              <a:spcAft>
                <a:spcPts val="0"/>
              </a:spcAft>
            </a:pPr>
            <a:r>
              <a:rPr lang="it-IT" sz="4400" b="0" dirty="0" smtClean="0">
                <a:solidFill>
                  <a:srgbClr val="FFFFFF"/>
                </a:solidFill>
              </a:rPr>
              <a:t>DATI febbraio 2018</a:t>
            </a:r>
            <a:r>
              <a:rPr lang="it-IT" sz="4400" b="0" dirty="0">
                <a:solidFill>
                  <a:srgbClr val="FFFFFF"/>
                </a:solidFill>
              </a:rPr>
              <a:t/>
            </a:r>
            <a:br>
              <a:rPr lang="it-IT" sz="4400" b="0" dirty="0">
                <a:solidFill>
                  <a:srgbClr val="FFFFFF"/>
                </a:solidFill>
              </a:rPr>
            </a:br>
            <a:endParaRPr lang="it-IT" sz="2000" b="0" dirty="0" smtClean="0">
              <a:solidFill>
                <a:srgbClr val="FFFFFF"/>
              </a:solidFill>
            </a:endParaRPr>
          </a:p>
          <a:p>
            <a:pPr fontAlgn="auto">
              <a:spcAft>
                <a:spcPts val="0"/>
              </a:spcAft>
            </a:pPr>
            <a:r>
              <a:rPr lang="it-IT" sz="4400" b="0" dirty="0" smtClean="0">
                <a:solidFill>
                  <a:srgbClr val="FFFFFF"/>
                </a:solidFill>
              </a:rPr>
              <a:t>OSSERVATORIO - FCP </a:t>
            </a:r>
          </a:p>
          <a:p>
            <a:pPr fontAlgn="auto">
              <a:spcAft>
                <a:spcPts val="0"/>
              </a:spcAft>
            </a:pPr>
            <a:r>
              <a:rPr lang="it-IT" sz="4400" b="0" dirty="0" smtClean="0">
                <a:solidFill>
                  <a:srgbClr val="FFFFFF"/>
                </a:solidFill>
              </a:rPr>
              <a:t>ASSORADIO</a:t>
            </a:r>
            <a:endParaRPr lang="it-IT" sz="4400" b="0" dirty="0">
              <a:solidFill>
                <a:srgbClr val="FFFFFF"/>
              </a:solidFill>
            </a:endParaRPr>
          </a:p>
        </p:txBody>
      </p:sp>
      <p:sp>
        <p:nvSpPr>
          <p:cNvPr id="7" name="Sottotitolo 2"/>
          <p:cNvSpPr>
            <a:spLocks noGrp="1"/>
          </p:cNvSpPr>
          <p:nvPr>
            <p:ph type="subTitle" idx="1"/>
          </p:nvPr>
        </p:nvSpPr>
        <p:spPr>
          <a:xfrm>
            <a:off x="1415480" y="5175273"/>
            <a:ext cx="7585612" cy="438427"/>
          </a:xfrm>
        </p:spPr>
        <p:txBody>
          <a:bodyPr/>
          <a:lstStyle/>
          <a:p>
            <a:r>
              <a:rPr lang="it-IT" sz="2000" dirty="0" smtClean="0"/>
              <a:t>Milano, 28 marzo 2018</a:t>
            </a: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9732" y="373634"/>
            <a:ext cx="2533695" cy="1327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716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4"/>
          <p:cNvSpPr/>
          <p:nvPr/>
        </p:nvSpPr>
        <p:spPr>
          <a:xfrm rot="5400000">
            <a:off x="4841700" y="-4373256"/>
            <a:ext cx="2520280" cy="120761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1900" b="0" dirty="0">
              <a:solidFill>
                <a:srgbClr val="1DAC3E"/>
              </a:solidFill>
              <a:latin typeface="Arial Black"/>
              <a:cs typeface="Arial Black"/>
            </a:endParaRPr>
          </a:p>
        </p:txBody>
      </p:sp>
      <p:graphicFrame>
        <p:nvGraphicFramePr>
          <p:cNvPr id="6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3319260"/>
              </p:ext>
            </p:extLst>
          </p:nvPr>
        </p:nvGraphicFramePr>
        <p:xfrm>
          <a:off x="77227" y="620688"/>
          <a:ext cx="12062673" cy="21053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99956"/>
                <a:gridCol w="3779231"/>
                <a:gridCol w="3683486"/>
              </a:tblGrid>
              <a:tr h="149736">
                <a:tc gridSpan="3"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 Black" panose="020B0A04020102020204" pitchFamily="34" charset="0"/>
                          <a:cs typeface="Arial"/>
                        </a:rPr>
                        <a:t>EMITTENTI NUOVE nel periodo Gennaio 2017 – Febbraio 2018</a:t>
                      </a:r>
                    </a:p>
                    <a:p>
                      <a:pPr algn="ctr"/>
                      <a:endParaRPr lang="it-IT" sz="1800" b="0" i="0" baseline="0" noProof="0" dirty="0" smtClean="0">
                        <a:solidFill>
                          <a:srgbClr val="FFFFFF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</a:tr>
              <a:tr h="368032">
                <a:tc>
                  <a:txBody>
                    <a:bodyPr/>
                    <a:lstStyle/>
                    <a:p>
                      <a:pPr algn="ctr"/>
                      <a:r>
                        <a:rPr lang="it-IT" sz="1800" b="1" i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Arial"/>
                        </a:rPr>
                        <a:t>NOME EMITTENTE</a:t>
                      </a:r>
                      <a:endParaRPr lang="it-IT" sz="1800" b="1" i="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4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1" i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Arial"/>
                        </a:rPr>
                        <a:t>CONCESSIONARIA</a:t>
                      </a:r>
                      <a:endParaRPr lang="it-IT" sz="1800" b="1" i="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4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1" i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Arial"/>
                        </a:rPr>
                        <a:t>NOTE</a:t>
                      </a:r>
                      <a:endParaRPr lang="it-IT" sz="1800" b="1" i="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400"/>
                    </a:solidFill>
                  </a:tcPr>
                </a:tc>
              </a:tr>
              <a:tr h="311761"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RMC</a:t>
                      </a:r>
                      <a:r>
                        <a:rPr lang="it-IT" sz="1800" b="0" i="0" baseline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 Sport</a:t>
                      </a:r>
                      <a:endParaRPr lang="it-IT" sz="1800" b="0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MEDIAMOND</a:t>
                      </a:r>
                      <a:endParaRPr lang="it-IT" sz="1800" b="0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-</a:t>
                      </a:r>
                      <a:endParaRPr lang="it-IT" sz="1800" b="0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1761"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1761"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3" name="Rechteck 4"/>
          <p:cNvSpPr/>
          <p:nvPr/>
        </p:nvSpPr>
        <p:spPr>
          <a:xfrm rot="5400000">
            <a:off x="4841700" y="-1204904"/>
            <a:ext cx="2520280" cy="120761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1900" b="0" dirty="0">
              <a:solidFill>
                <a:srgbClr val="1DAC3E"/>
              </a:solidFill>
              <a:latin typeface="Arial Black"/>
              <a:cs typeface="Arial Black"/>
            </a:endParaRPr>
          </a:p>
        </p:txBody>
      </p:sp>
      <p:graphicFrame>
        <p:nvGraphicFramePr>
          <p:cNvPr id="12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3300229"/>
              </p:ext>
            </p:extLst>
          </p:nvPr>
        </p:nvGraphicFramePr>
        <p:xfrm>
          <a:off x="80682" y="3861048"/>
          <a:ext cx="12063600" cy="21471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53806"/>
                <a:gridCol w="4113098"/>
                <a:gridCol w="3496696"/>
              </a:tblGrid>
              <a:tr h="660633">
                <a:tc gridSpan="3"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 Black" panose="020B0A04020102020204" pitchFamily="34" charset="0"/>
                          <a:cs typeface="Arial"/>
                        </a:rPr>
                        <a:t>EMITTENTI CHIUSE nel periodo Gennaio 2017 – Febbraio 2018</a:t>
                      </a:r>
                    </a:p>
                    <a:p>
                      <a:pPr algn="ctr"/>
                      <a:endParaRPr lang="it-IT" sz="1800" b="0" i="0" baseline="0" noProof="0" dirty="0" smtClean="0">
                        <a:solidFill>
                          <a:srgbClr val="FFFFFF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</a:tr>
              <a:tr h="314587">
                <a:tc>
                  <a:txBody>
                    <a:bodyPr/>
                    <a:lstStyle/>
                    <a:p>
                      <a:pPr algn="ctr"/>
                      <a:r>
                        <a:rPr lang="it-IT" sz="1800" b="1" i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Arial"/>
                        </a:rPr>
                        <a:t>NOME EMITTENTE</a:t>
                      </a:r>
                      <a:endParaRPr lang="it-IT" sz="1800" b="1" i="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4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1" i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Arial"/>
                        </a:rPr>
                        <a:t>CONCESSIONARIA</a:t>
                      </a:r>
                      <a:endParaRPr lang="it-IT" sz="1800" b="1" i="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4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1" i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Arial"/>
                        </a:rPr>
                        <a:t>NOTE</a:t>
                      </a:r>
                      <a:endParaRPr lang="it-IT" sz="1800" b="1" i="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400"/>
                    </a:solidFill>
                  </a:tcPr>
                </a:tc>
              </a:tr>
              <a:tr h="321771"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-</a:t>
                      </a:r>
                      <a:endParaRPr lang="it-IT" sz="1800" b="0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-</a:t>
                      </a:r>
                      <a:endParaRPr lang="it-IT" sz="1800" b="0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-</a:t>
                      </a:r>
                      <a:endParaRPr lang="it-IT" sz="1800" b="0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7505"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7505"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1990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18" name="Text Box 66"/>
          <p:cNvSpPr txBox="1">
            <a:spLocks noChangeArrowheads="1"/>
          </p:cNvSpPr>
          <p:nvPr/>
        </p:nvSpPr>
        <p:spPr bwMode="auto">
          <a:xfrm>
            <a:off x="1524000" y="179348"/>
            <a:ext cx="9144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Totale Fatturato </a:t>
            </a:r>
            <a:r>
              <a:rPr lang="it-IT" altLang="it-IT" sz="1800" b="0" dirty="0">
                <a:latin typeface="Arial" panose="020B0604020202020204" pitchFamily="34" charset="0"/>
                <a:cs typeface="Arial" panose="020B0604020202020204" pitchFamily="34" charset="0"/>
              </a:rPr>
              <a:t>(in migliaia di euro)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 e Avvisi</a:t>
            </a:r>
            <a:endParaRPr lang="it-IT" altLang="it-IT" sz="1800" dirty="0">
              <a:solidFill>
                <a:srgbClr val="A19DFB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586181"/>
              </p:ext>
            </p:extLst>
          </p:nvPr>
        </p:nvGraphicFramePr>
        <p:xfrm>
          <a:off x="74222" y="1027297"/>
          <a:ext cx="11953328" cy="4939948"/>
        </p:xfrm>
        <a:graphic>
          <a:graphicData uri="http://schemas.openxmlformats.org/drawingml/2006/table">
            <a:tbl>
              <a:tblPr/>
              <a:tblGrid>
                <a:gridCol w="911426"/>
                <a:gridCol w="1013322"/>
                <a:gridCol w="770051"/>
                <a:gridCol w="770051"/>
                <a:gridCol w="770051"/>
                <a:gridCol w="770051"/>
                <a:gridCol w="770051"/>
                <a:gridCol w="770051"/>
                <a:gridCol w="770051"/>
                <a:gridCol w="770051"/>
                <a:gridCol w="770051"/>
                <a:gridCol w="770051"/>
                <a:gridCol w="770051"/>
                <a:gridCol w="693923"/>
                <a:gridCol w="864096"/>
              </a:tblGrid>
              <a:tr h="55143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Anno/</a:t>
                      </a:r>
                      <a:b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Dic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lang="it-IT" sz="13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br>
                        <a:rPr lang="it-IT" sz="13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3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r>
                        <a:rPr lang="it-IT" sz="13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2018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431423">
                <a:tc row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  <a:b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19.229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25.755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29.638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26.617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31.781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30.602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30.426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12.086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25.578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32.325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34.046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28.769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44.984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19.971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24.840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29.728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27.509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36.475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33.335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28.882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12.053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28.568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37.030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37.126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28.863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44.811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286125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21.033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26.058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47.091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2017/2016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-5,1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2018/2016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286125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2018/2017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43353">
                <a:tc row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  <a:b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Avvisi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89.561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119.850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131.963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122.481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134.382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136.437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150.562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66.439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122.705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157.262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165.513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124.537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209.411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kumimoji="0" lang="it-IT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99.002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118.384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142.264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125.220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170.745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155.920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145.716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67.540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129.661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174.411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174.213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128.473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217.386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286125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101.512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122.748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224.260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2017/2016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2018/2016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286125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2018/2017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6611534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418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66"/>
          <p:cNvSpPr txBox="1">
            <a:spLocks noChangeArrowheads="1"/>
          </p:cNvSpPr>
          <p:nvPr/>
        </p:nvSpPr>
        <p:spPr bwMode="auto">
          <a:xfrm>
            <a:off x="1524000" y="179348"/>
            <a:ext cx="9144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Tipologie di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Fatturato</a:t>
            </a:r>
            <a:r>
              <a:rPr lang="it-IT" altLang="it-IT" sz="18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it-IT" altLang="it-IT" sz="1800" b="0" dirty="0" smtClean="0">
                <a:latin typeface="Arial" panose="020B0604020202020204" pitchFamily="34" charset="0"/>
                <a:cs typeface="Arial" panose="020B0604020202020204" pitchFamily="34" charset="0"/>
              </a:rPr>
              <a:t>(in </a:t>
            </a:r>
            <a:r>
              <a:rPr lang="it-IT" altLang="it-IT" sz="1800" b="0" dirty="0">
                <a:latin typeface="Arial" panose="020B0604020202020204" pitchFamily="34" charset="0"/>
                <a:cs typeface="Arial" panose="020B0604020202020204" pitchFamily="34" charset="0"/>
              </a:rPr>
              <a:t>migliaia di euro)</a:t>
            </a:r>
            <a:endParaRPr lang="it-IT" altLang="it-IT" sz="180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4503769"/>
              </p:ext>
            </p:extLst>
          </p:nvPr>
        </p:nvGraphicFramePr>
        <p:xfrm>
          <a:off x="74222" y="1027297"/>
          <a:ext cx="11953328" cy="5000948"/>
        </p:xfrm>
        <a:graphic>
          <a:graphicData uri="http://schemas.openxmlformats.org/drawingml/2006/table">
            <a:tbl>
              <a:tblPr/>
              <a:tblGrid>
                <a:gridCol w="911426"/>
                <a:gridCol w="1013322"/>
                <a:gridCol w="770051"/>
                <a:gridCol w="770051"/>
                <a:gridCol w="770051"/>
                <a:gridCol w="770051"/>
                <a:gridCol w="770051"/>
                <a:gridCol w="770051"/>
                <a:gridCol w="770051"/>
                <a:gridCol w="770051"/>
                <a:gridCol w="770051"/>
                <a:gridCol w="770051"/>
                <a:gridCol w="770051"/>
                <a:gridCol w="693923"/>
                <a:gridCol w="864096"/>
              </a:tblGrid>
              <a:tr h="55143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Anno/</a:t>
                      </a:r>
                      <a:b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Dic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lang="it-IT" sz="13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br>
                        <a:rPr lang="it-IT" sz="13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3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r>
                        <a:rPr lang="it-IT" sz="13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2018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431423">
                <a:tc row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Tabellare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18.147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23.821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27.212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24.091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28.466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27.828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28.031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10.188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23.903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30.090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31.426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25.215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41.968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18.794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23.270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27.728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25.477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33.143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29.485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26.266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10.137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25.996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33.437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33.844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26.357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42.064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286125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19.651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23.491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43.142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2017/2016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-6,3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2018/2016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286125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2018/2017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43353">
                <a:tc row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extra-tabellare</a:t>
                      </a:r>
                      <a:endParaRPr kumimoji="0" lang="it-IT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1.082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1.934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2.426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2.526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3.315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2.774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2.395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1.898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1.675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2.235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2.620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3.554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3.016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kumimoji="0" lang="it-IT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1.177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1.570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2.000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2.032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3.332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3.850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2.616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1.916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2.572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3.593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3.282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2.506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2.747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286125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1.382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2.567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3.949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2017/2016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-18,8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-17,6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-19,6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53,6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60,8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-29,5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-8,9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2018/2016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286125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2018/2017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63,5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43,8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0687129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18" name="Text Box 66"/>
          <p:cNvSpPr txBox="1">
            <a:spLocks noChangeArrowheads="1"/>
          </p:cNvSpPr>
          <p:nvPr/>
        </p:nvSpPr>
        <p:spPr bwMode="auto">
          <a:xfrm>
            <a:off x="1524000" y="182882"/>
            <a:ext cx="9144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Numero di Avvisi Nazionale</a:t>
            </a:r>
            <a:endParaRPr lang="it-IT" altLang="it-IT" sz="1800" dirty="0">
              <a:solidFill>
                <a:srgbClr val="A19DFB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263394"/>
              </p:ext>
            </p:extLst>
          </p:nvPr>
        </p:nvGraphicFramePr>
        <p:xfrm>
          <a:off x="119336" y="836712"/>
          <a:ext cx="11891446" cy="5228843"/>
        </p:xfrm>
        <a:graphic>
          <a:graphicData uri="http://schemas.openxmlformats.org/drawingml/2006/table">
            <a:tbl>
              <a:tblPr/>
              <a:tblGrid>
                <a:gridCol w="350215"/>
                <a:gridCol w="863428"/>
                <a:gridCol w="217062"/>
                <a:gridCol w="891552"/>
                <a:gridCol w="875384"/>
                <a:gridCol w="217062"/>
                <a:gridCol w="851770"/>
                <a:gridCol w="816991"/>
                <a:gridCol w="839193"/>
                <a:gridCol w="810963"/>
                <a:gridCol w="845221"/>
                <a:gridCol w="828674"/>
                <a:gridCol w="891643"/>
                <a:gridCol w="864096"/>
                <a:gridCol w="864096"/>
                <a:gridCol w="864096"/>
              </a:tblGrid>
              <a:tr h="288031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 15’’ Avvisi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0" i="0" u="none" strike="noStrike" kern="1200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15’’ Avvisi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0" i="0" u="none" strike="noStrike" kern="1200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20’’ Avvisi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0" i="0" u="none" strike="noStrike" kern="1200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25’’ e 30’’ Avvisi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30’’ Avvisi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52233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Mesi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rowSpan="16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300" b="0" i="1" u="none" strike="noStrike" kern="1200" dirty="0" smtClean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N°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Avvisi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.% sul 2017</a:t>
                      </a: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N°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Avvisi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.% sul 2017</a:t>
                      </a: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N°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Avvisi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.% sul 2017</a:t>
                      </a: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N°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Avvisi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.% sul 2017</a:t>
                      </a: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N°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Avvisi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.% sul 2017</a:t>
                      </a: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N°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Avvisi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.% sul 2017</a:t>
                      </a: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1298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3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13051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Gen-18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101.512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637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-23,3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19.904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17.726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15,9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62.739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506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-46,6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086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Feb-18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122.748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4.941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337,6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24.335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-9,9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20.274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17,9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72.424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0,5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774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-18,6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2886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Mar-18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13051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Apr-18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0086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Mag-18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886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Giu-18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13051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Lug-18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</a:tr>
              <a:tr h="30086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Ago-18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</a:tr>
              <a:tr h="2886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Set-18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86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it-IT" sz="13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Ott-18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886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it-IT" sz="13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Nov-18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86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it-IT" sz="13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Dic-18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86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</a:t>
                      </a:r>
                      <a:r>
                        <a:rPr kumimoji="0" lang="it-IT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2018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b"/>
                      <a:endParaRPr lang="it-IT" sz="100" b="1" i="1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224.260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5.578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184,7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44.239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38.000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16,9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135.163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1.280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-32,6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4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Box 66"/>
          <p:cNvSpPr txBox="1">
            <a:spLocks noChangeArrowheads="1"/>
          </p:cNvSpPr>
          <p:nvPr/>
        </p:nvSpPr>
        <p:spPr bwMode="auto">
          <a:xfrm>
            <a:off x="1415480" y="185130"/>
            <a:ext cx="9473710" cy="369332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ts val="600"/>
              </a:spcBef>
              <a:buClrTx/>
              <a:buFontTx/>
              <a:buNone/>
            </a:pP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Peso % delle diverse tipologie di avvisi, sulla base della durata </a:t>
            </a:r>
            <a:r>
              <a:rPr lang="it-IT" altLang="it-IT" sz="18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(in secondi)</a:t>
            </a:r>
            <a:endParaRPr lang="it-IT" altLang="it-IT" sz="1800" b="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uppo 1"/>
          <p:cNvGrpSpPr/>
          <p:nvPr/>
        </p:nvGrpSpPr>
        <p:grpSpPr>
          <a:xfrm>
            <a:off x="895516" y="1052736"/>
            <a:ext cx="10400967" cy="5637977"/>
            <a:chOff x="837565" y="1072551"/>
            <a:chExt cx="10400967" cy="5637977"/>
          </a:xfrm>
        </p:grpSpPr>
        <p:sp>
          <p:nvSpPr>
            <p:cNvPr id="9" name="CasellaDiTesto 8"/>
            <p:cNvSpPr txBox="1"/>
            <p:nvPr/>
          </p:nvSpPr>
          <p:spPr>
            <a:xfrm>
              <a:off x="5977384" y="1072551"/>
              <a:ext cx="3528392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ctr"/>
              <a:r>
                <a:rPr lang="it-IT" sz="1400" dirty="0" err="1" smtClean="0">
                  <a:solidFill>
                    <a:schemeClr val="bg1">
                      <a:lumMod val="50000"/>
                    </a:schemeClr>
                  </a:solidFill>
                </a:rPr>
                <a:t>Prog</a:t>
              </a:r>
              <a:r>
                <a:rPr lang="it-IT" sz="1400" dirty="0" smtClean="0">
                  <a:solidFill>
                    <a:schemeClr val="bg1">
                      <a:lumMod val="50000"/>
                    </a:schemeClr>
                  </a:solidFill>
                </a:rPr>
                <a:t>. 2017</a:t>
              </a:r>
            </a:p>
            <a:p>
              <a:pPr algn="ctr" fontAlgn="ctr"/>
              <a:endParaRPr lang="it-IT" sz="500" b="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ctr" fontAlgn="ctr"/>
              <a:r>
                <a:rPr lang="it-IT" sz="1400" dirty="0" smtClean="0">
                  <a:solidFill>
                    <a:schemeClr val="bg1">
                      <a:lumMod val="50000"/>
                    </a:schemeClr>
                  </a:solidFill>
                </a:rPr>
                <a:t>5.456.043</a:t>
              </a:r>
              <a:endParaRPr lang="it-IT" sz="1400" b="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1" name="CasellaDiTesto 10"/>
            <p:cNvSpPr txBox="1"/>
            <p:nvPr/>
          </p:nvSpPr>
          <p:spPr>
            <a:xfrm>
              <a:off x="7710140" y="1072551"/>
              <a:ext cx="3528392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sz="1400" dirty="0" err="1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Prog</a:t>
              </a:r>
              <a:r>
                <a:rPr lang="it-IT" sz="14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2018</a:t>
              </a: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endParaRPr lang="it-IT" sz="500" b="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endParaRP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sz="14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5.565.903</a:t>
              </a:r>
              <a:endParaRPr lang="it-IT" sz="1400" b="0" i="0" u="none" strike="noStrike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</a:endParaRPr>
            </a:p>
          </p:txBody>
        </p:sp>
        <p:graphicFrame>
          <p:nvGraphicFramePr>
            <p:cNvPr id="6" name="Grafico 5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044871418"/>
                </p:ext>
              </p:extLst>
            </p:nvPr>
          </p:nvGraphicFramePr>
          <p:xfrm>
            <a:off x="1595500" y="1672715"/>
            <a:ext cx="9001000" cy="503781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8" name="CasellaDiTesto 7"/>
            <p:cNvSpPr txBox="1"/>
            <p:nvPr/>
          </p:nvSpPr>
          <p:spPr>
            <a:xfrm>
              <a:off x="837565" y="1072551"/>
              <a:ext cx="3528392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ctr"/>
              <a:r>
                <a:rPr lang="it-IT" sz="1400" dirty="0" smtClean="0">
                  <a:solidFill>
                    <a:schemeClr val="bg1">
                      <a:lumMod val="50000"/>
                    </a:schemeClr>
                  </a:solidFill>
                </a:rPr>
                <a:t>Gennaio 2018</a:t>
              </a:r>
            </a:p>
            <a:p>
              <a:pPr algn="ctr" fontAlgn="ctr"/>
              <a:endParaRPr lang="it-IT" sz="500" b="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ctr" fontAlgn="ctr"/>
              <a:r>
                <a:rPr lang="it-IT" sz="1400" dirty="0" smtClean="0">
                  <a:solidFill>
                    <a:schemeClr val="bg1">
                      <a:lumMod val="50000"/>
                    </a:schemeClr>
                  </a:solidFill>
                </a:rPr>
                <a:t>2.556.336</a:t>
              </a:r>
              <a:endParaRPr lang="it-IT" sz="1400" b="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0" name="CasellaDiTesto 9"/>
            <p:cNvSpPr txBox="1"/>
            <p:nvPr/>
          </p:nvSpPr>
          <p:spPr>
            <a:xfrm>
              <a:off x="2634680" y="1072551"/>
              <a:ext cx="3528392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sz="14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Febbraio 2018</a:t>
              </a: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endParaRPr lang="it-IT" sz="500" b="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endParaRP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sz="14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3.009.567</a:t>
              </a:r>
              <a:endParaRPr lang="it-IT" sz="1400" b="0" i="0" u="none" strike="noStrike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57969306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Box 66"/>
          <p:cNvSpPr txBox="1">
            <a:spLocks noChangeArrowheads="1"/>
          </p:cNvSpPr>
          <p:nvPr/>
        </p:nvSpPr>
        <p:spPr bwMode="auto">
          <a:xfrm>
            <a:off x="1415480" y="185130"/>
            <a:ext cx="9473710" cy="646331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ts val="600"/>
              </a:spcBef>
              <a:buClrTx/>
              <a:buFontTx/>
              <a:buNone/>
            </a:pP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Trend storico del peso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% delle diverse tipologie di avvisi, sulla base della durata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a Febbraio di ciascun anno </a:t>
            </a:r>
            <a:r>
              <a:rPr lang="it-IT" altLang="it-IT" sz="1800" b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(in </a:t>
            </a:r>
            <a:r>
              <a:rPr lang="it-IT" altLang="it-IT" sz="18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secondi)</a:t>
            </a:r>
            <a:endParaRPr lang="it-IT" altLang="it-IT" sz="1800" b="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Grafic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44714469"/>
              </p:ext>
            </p:extLst>
          </p:nvPr>
        </p:nvGraphicFramePr>
        <p:xfrm>
          <a:off x="839416" y="1340768"/>
          <a:ext cx="10513168" cy="496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63959666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Graphic spid="5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18" name="Text Box 66"/>
          <p:cNvSpPr txBox="1">
            <a:spLocks noChangeArrowheads="1"/>
          </p:cNvSpPr>
          <p:nvPr/>
        </p:nvSpPr>
        <p:spPr bwMode="auto">
          <a:xfrm>
            <a:off x="1525366" y="-2228"/>
            <a:ext cx="9144000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None/>
            </a:pP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Fatturato Totale </a:t>
            </a:r>
            <a:r>
              <a:rPr lang="it-IT" altLang="it-IT" sz="1800" b="0" dirty="0">
                <a:latin typeface="Arial" panose="020B0604020202020204" pitchFamily="34" charset="0"/>
                <a:cs typeface="Arial" panose="020B0604020202020204" pitchFamily="34" charset="0"/>
              </a:rPr>
              <a:t>(in migliaia di euro)</a:t>
            </a:r>
            <a:endParaRPr lang="it-IT" altLang="it-IT" sz="1800" b="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Trend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mensile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Gennaio 2007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–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Febbraio 2018</a:t>
            </a:r>
            <a:endParaRPr lang="it-IT" altLang="it-IT" sz="1800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uppo 1"/>
          <p:cNvGrpSpPr/>
          <p:nvPr/>
        </p:nvGrpSpPr>
        <p:grpSpPr>
          <a:xfrm>
            <a:off x="371344" y="1067622"/>
            <a:ext cx="11449312" cy="5889074"/>
            <a:chOff x="119336" y="1067622"/>
            <a:chExt cx="11449312" cy="5889074"/>
          </a:xfrm>
        </p:grpSpPr>
        <p:sp>
          <p:nvSpPr>
            <p:cNvPr id="34" name="Rettangolo 33"/>
            <p:cNvSpPr/>
            <p:nvPr/>
          </p:nvSpPr>
          <p:spPr bwMode="auto">
            <a:xfrm>
              <a:off x="6378053" y="1444446"/>
              <a:ext cx="921600" cy="43560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36" name="Rettangolo 35"/>
            <p:cNvSpPr/>
            <p:nvPr/>
          </p:nvSpPr>
          <p:spPr bwMode="auto">
            <a:xfrm>
              <a:off x="2715501" y="1440167"/>
              <a:ext cx="921600" cy="43560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 dirty="0"/>
            </a:p>
          </p:txBody>
        </p:sp>
        <p:sp>
          <p:nvSpPr>
            <p:cNvPr id="37" name="Rettangolo 36"/>
            <p:cNvSpPr/>
            <p:nvPr/>
          </p:nvSpPr>
          <p:spPr bwMode="auto">
            <a:xfrm>
              <a:off x="879236" y="1440995"/>
              <a:ext cx="921600" cy="43560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38" name="Rettangolo 37"/>
            <p:cNvSpPr/>
            <p:nvPr/>
          </p:nvSpPr>
          <p:spPr bwMode="auto">
            <a:xfrm>
              <a:off x="4547465" y="1440169"/>
              <a:ext cx="921600" cy="43560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48" name="CasellaDiTesto 47"/>
            <p:cNvSpPr txBox="1"/>
            <p:nvPr/>
          </p:nvSpPr>
          <p:spPr>
            <a:xfrm>
              <a:off x="911714" y="1127834"/>
              <a:ext cx="864000" cy="27277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2007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" name="Rettangolo 49"/>
            <p:cNvSpPr/>
            <p:nvPr/>
          </p:nvSpPr>
          <p:spPr bwMode="auto">
            <a:xfrm>
              <a:off x="8224948" y="1439637"/>
              <a:ext cx="921600" cy="43560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graphicFrame>
          <p:nvGraphicFramePr>
            <p:cNvPr id="53" name="Grafico 52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575038943"/>
                </p:ext>
              </p:extLst>
            </p:nvPr>
          </p:nvGraphicFramePr>
          <p:xfrm>
            <a:off x="769076" y="1067622"/>
            <a:ext cx="10799572" cy="515790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54" name="Rettangolo 53"/>
            <p:cNvSpPr/>
            <p:nvPr/>
          </p:nvSpPr>
          <p:spPr bwMode="auto">
            <a:xfrm>
              <a:off x="10059350" y="1443844"/>
              <a:ext cx="910800" cy="43560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23" name="CasellaDiTesto 22"/>
            <p:cNvSpPr txBox="1"/>
            <p:nvPr/>
          </p:nvSpPr>
          <p:spPr>
            <a:xfrm>
              <a:off x="1838460" y="1129500"/>
              <a:ext cx="846000" cy="272770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2008</a:t>
              </a:r>
            </a:p>
          </p:txBody>
        </p:sp>
        <p:sp>
          <p:nvSpPr>
            <p:cNvPr id="24" name="CasellaDiTesto 23"/>
            <p:cNvSpPr txBox="1"/>
            <p:nvPr/>
          </p:nvSpPr>
          <p:spPr>
            <a:xfrm>
              <a:off x="2745510" y="1130319"/>
              <a:ext cx="864000" cy="27277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2009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CasellaDiTesto 27"/>
            <p:cNvSpPr txBox="1"/>
            <p:nvPr/>
          </p:nvSpPr>
          <p:spPr>
            <a:xfrm>
              <a:off x="4580363" y="1130319"/>
              <a:ext cx="864000" cy="27277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2011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CasellaDiTesto 29"/>
            <p:cNvSpPr txBox="1"/>
            <p:nvPr/>
          </p:nvSpPr>
          <p:spPr>
            <a:xfrm>
              <a:off x="3662777" y="1129166"/>
              <a:ext cx="846000" cy="272770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2010</a:t>
              </a:r>
            </a:p>
          </p:txBody>
        </p:sp>
        <p:sp>
          <p:nvSpPr>
            <p:cNvPr id="35" name="CasellaDiTesto 34"/>
            <p:cNvSpPr txBox="1"/>
            <p:nvPr/>
          </p:nvSpPr>
          <p:spPr>
            <a:xfrm>
              <a:off x="5502711" y="1127284"/>
              <a:ext cx="846000" cy="272770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2012</a:t>
              </a:r>
            </a:p>
          </p:txBody>
        </p:sp>
        <p:sp>
          <p:nvSpPr>
            <p:cNvPr id="40" name="CasellaDiTesto 39"/>
            <p:cNvSpPr txBox="1"/>
            <p:nvPr/>
          </p:nvSpPr>
          <p:spPr>
            <a:xfrm>
              <a:off x="6408768" y="1130459"/>
              <a:ext cx="864000" cy="27277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2013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" name="CasellaDiTesto 40"/>
            <p:cNvSpPr txBox="1"/>
            <p:nvPr/>
          </p:nvSpPr>
          <p:spPr>
            <a:xfrm>
              <a:off x="7351315" y="1129212"/>
              <a:ext cx="846000" cy="272770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2014</a:t>
              </a:r>
            </a:p>
          </p:txBody>
        </p:sp>
        <p:sp>
          <p:nvSpPr>
            <p:cNvPr id="42" name="CasellaDiTesto 41"/>
            <p:cNvSpPr txBox="1"/>
            <p:nvPr/>
          </p:nvSpPr>
          <p:spPr>
            <a:xfrm>
              <a:off x="8261345" y="1130957"/>
              <a:ext cx="864000" cy="27277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2015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" name="CasellaDiTesto 56"/>
            <p:cNvSpPr txBox="1"/>
            <p:nvPr/>
          </p:nvSpPr>
          <p:spPr>
            <a:xfrm>
              <a:off x="9185543" y="1125862"/>
              <a:ext cx="846000" cy="272770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2016</a:t>
              </a:r>
            </a:p>
          </p:txBody>
        </p:sp>
        <p:sp>
          <p:nvSpPr>
            <p:cNvPr id="58" name="CasellaDiTesto 57"/>
            <p:cNvSpPr txBox="1"/>
            <p:nvPr/>
          </p:nvSpPr>
          <p:spPr>
            <a:xfrm>
              <a:off x="10098284" y="1127483"/>
              <a:ext cx="846000" cy="27277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smtClean="0">
                  <a:latin typeface="Arial" panose="020B0604020202020204" pitchFamily="34" charset="0"/>
                  <a:cs typeface="Arial" panose="020B0604020202020204" pitchFamily="34" charset="0"/>
                </a:rPr>
                <a:t>2017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CasellaDiTesto 28"/>
            <p:cNvSpPr txBox="1"/>
            <p:nvPr/>
          </p:nvSpPr>
          <p:spPr>
            <a:xfrm>
              <a:off x="11029088" y="1125862"/>
              <a:ext cx="504000" cy="261610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2018</a:t>
              </a:r>
            </a:p>
          </p:txBody>
        </p:sp>
        <p:graphicFrame>
          <p:nvGraphicFramePr>
            <p:cNvPr id="26" name="Grafico 25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868862849"/>
                </p:ext>
              </p:extLst>
            </p:nvPr>
          </p:nvGraphicFramePr>
          <p:xfrm>
            <a:off x="119336" y="1268760"/>
            <a:ext cx="11089232" cy="568793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971016765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418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18" name="Text Box 66"/>
          <p:cNvSpPr txBox="1">
            <a:spLocks noChangeArrowheads="1"/>
          </p:cNvSpPr>
          <p:nvPr/>
        </p:nvSpPr>
        <p:spPr bwMode="auto">
          <a:xfrm>
            <a:off x="1524000" y="0"/>
            <a:ext cx="9144000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None/>
            </a:pP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      Fatturato Totale </a:t>
            </a:r>
            <a:r>
              <a:rPr lang="it-IT" altLang="it-IT" sz="1800" b="0" dirty="0">
                <a:latin typeface="Arial" panose="020B0604020202020204" pitchFamily="34" charset="0"/>
                <a:cs typeface="Arial" panose="020B0604020202020204" pitchFamily="34" charset="0"/>
              </a:rPr>
              <a:t>(in migliaia di euro)</a:t>
            </a:r>
            <a:endParaRPr lang="it-IT" altLang="it-IT" sz="1800" b="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50000"/>
              </a:spcBef>
              <a:buClrTx/>
              <a:buNone/>
            </a:pP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Media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mobile Gennaio 2007 –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Febbraio 2018</a:t>
            </a:r>
            <a:endParaRPr lang="it-IT" altLang="it-IT" sz="160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uppo 1"/>
          <p:cNvGrpSpPr/>
          <p:nvPr/>
        </p:nvGrpSpPr>
        <p:grpSpPr>
          <a:xfrm>
            <a:off x="437168" y="986162"/>
            <a:ext cx="11317664" cy="5871838"/>
            <a:chOff x="315332" y="986162"/>
            <a:chExt cx="11317664" cy="5871838"/>
          </a:xfrm>
        </p:grpSpPr>
        <p:sp>
          <p:nvSpPr>
            <p:cNvPr id="25" name="Rettangolo 24"/>
            <p:cNvSpPr/>
            <p:nvPr/>
          </p:nvSpPr>
          <p:spPr bwMode="auto">
            <a:xfrm>
              <a:off x="7057503" y="1428904"/>
              <a:ext cx="1000800" cy="43560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30" name="Rettangolo 29"/>
            <p:cNvSpPr/>
            <p:nvPr/>
          </p:nvSpPr>
          <p:spPr bwMode="auto">
            <a:xfrm>
              <a:off x="3036811" y="1424625"/>
              <a:ext cx="1000800" cy="43560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 dirty="0"/>
            </a:p>
          </p:txBody>
        </p:sp>
        <p:sp>
          <p:nvSpPr>
            <p:cNvPr id="31" name="Rettangolo 30"/>
            <p:cNvSpPr/>
            <p:nvPr/>
          </p:nvSpPr>
          <p:spPr bwMode="auto">
            <a:xfrm>
              <a:off x="1025286" y="1425453"/>
              <a:ext cx="1000800" cy="43560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32" name="Rettangolo 31"/>
            <p:cNvSpPr/>
            <p:nvPr/>
          </p:nvSpPr>
          <p:spPr bwMode="auto">
            <a:xfrm>
              <a:off x="5051655" y="1424627"/>
              <a:ext cx="1000800" cy="43560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33" name="CasellaDiTesto 32"/>
            <p:cNvSpPr txBox="1"/>
            <p:nvPr/>
          </p:nvSpPr>
          <p:spPr>
            <a:xfrm>
              <a:off x="1079354" y="988134"/>
              <a:ext cx="936000" cy="26161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2008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Rettangolo 33"/>
            <p:cNvSpPr/>
            <p:nvPr/>
          </p:nvSpPr>
          <p:spPr bwMode="auto">
            <a:xfrm>
              <a:off x="9056798" y="1424095"/>
              <a:ext cx="1000800" cy="43560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graphicFrame>
          <p:nvGraphicFramePr>
            <p:cNvPr id="40" name="Grafico 39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992264749"/>
                </p:ext>
              </p:extLst>
            </p:nvPr>
          </p:nvGraphicFramePr>
          <p:xfrm>
            <a:off x="648830" y="1421284"/>
            <a:ext cx="10799572" cy="477404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41" name="Rettangolo 40"/>
            <p:cNvSpPr/>
            <p:nvPr/>
          </p:nvSpPr>
          <p:spPr bwMode="auto">
            <a:xfrm>
              <a:off x="11077890" y="1428302"/>
              <a:ext cx="154800" cy="43560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42" name="CasellaDiTesto 41"/>
            <p:cNvSpPr txBox="1"/>
            <p:nvPr/>
          </p:nvSpPr>
          <p:spPr>
            <a:xfrm>
              <a:off x="2100715" y="989800"/>
              <a:ext cx="900000" cy="261610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2009</a:t>
              </a:r>
            </a:p>
          </p:txBody>
        </p:sp>
        <p:sp>
          <p:nvSpPr>
            <p:cNvPr id="46" name="CasellaDiTesto 45"/>
            <p:cNvSpPr txBox="1"/>
            <p:nvPr/>
          </p:nvSpPr>
          <p:spPr>
            <a:xfrm>
              <a:off x="3090950" y="990619"/>
              <a:ext cx="936000" cy="26161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2010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CasellaDiTesto 46"/>
            <p:cNvSpPr txBox="1"/>
            <p:nvPr/>
          </p:nvSpPr>
          <p:spPr>
            <a:xfrm>
              <a:off x="5103603" y="990619"/>
              <a:ext cx="936000" cy="26161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2012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CasellaDiTesto 47"/>
            <p:cNvSpPr txBox="1"/>
            <p:nvPr/>
          </p:nvSpPr>
          <p:spPr>
            <a:xfrm>
              <a:off x="4111087" y="989466"/>
              <a:ext cx="900000" cy="261610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2011</a:t>
              </a:r>
            </a:p>
          </p:txBody>
        </p:sp>
        <p:sp>
          <p:nvSpPr>
            <p:cNvPr id="49" name="CasellaDiTesto 48"/>
            <p:cNvSpPr txBox="1"/>
            <p:nvPr/>
          </p:nvSpPr>
          <p:spPr>
            <a:xfrm>
              <a:off x="6119296" y="987584"/>
              <a:ext cx="900000" cy="261610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2013</a:t>
              </a:r>
            </a:p>
          </p:txBody>
        </p:sp>
        <p:sp>
          <p:nvSpPr>
            <p:cNvPr id="50" name="CasellaDiTesto 49"/>
            <p:cNvSpPr txBox="1"/>
            <p:nvPr/>
          </p:nvSpPr>
          <p:spPr>
            <a:xfrm>
              <a:off x="7100283" y="990759"/>
              <a:ext cx="936000" cy="26161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2014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" name="CasellaDiTesto 50"/>
            <p:cNvSpPr txBox="1"/>
            <p:nvPr/>
          </p:nvSpPr>
          <p:spPr>
            <a:xfrm>
              <a:off x="8127920" y="989512"/>
              <a:ext cx="900000" cy="261610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2015</a:t>
              </a:r>
            </a:p>
          </p:txBody>
        </p:sp>
        <p:sp>
          <p:nvSpPr>
            <p:cNvPr id="52" name="CasellaDiTesto 51"/>
            <p:cNvSpPr txBox="1"/>
            <p:nvPr/>
          </p:nvSpPr>
          <p:spPr>
            <a:xfrm>
              <a:off x="9102085" y="991257"/>
              <a:ext cx="936000" cy="26161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2016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" name="CasellaDiTesto 52"/>
            <p:cNvSpPr txBox="1"/>
            <p:nvPr/>
          </p:nvSpPr>
          <p:spPr>
            <a:xfrm>
              <a:off x="10127248" y="986162"/>
              <a:ext cx="900000" cy="261610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2017</a:t>
              </a:r>
            </a:p>
          </p:txBody>
        </p:sp>
        <p:sp>
          <p:nvSpPr>
            <p:cNvPr id="54" name="CasellaDiTesto 53"/>
            <p:cNvSpPr txBox="1"/>
            <p:nvPr/>
          </p:nvSpPr>
          <p:spPr>
            <a:xfrm>
              <a:off x="11111594" y="986162"/>
              <a:ext cx="521402" cy="26161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2018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aphicFrame>
          <p:nvGraphicFramePr>
            <p:cNvPr id="23" name="Grafico 22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485793357"/>
                </p:ext>
              </p:extLst>
            </p:nvPr>
          </p:nvGraphicFramePr>
          <p:xfrm>
            <a:off x="315332" y="1247772"/>
            <a:ext cx="11156016" cy="561022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012765904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418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/>
          <p:cNvSpPr>
            <a:spLocks noGrp="1"/>
          </p:cNvSpPr>
          <p:nvPr>
            <p:ph type="ctrTitle"/>
          </p:nvPr>
        </p:nvSpPr>
        <p:spPr>
          <a:xfrm>
            <a:off x="1433788" y="2877954"/>
            <a:ext cx="5274716" cy="1564614"/>
          </a:xfrm>
        </p:spPr>
        <p:txBody>
          <a:bodyPr/>
          <a:lstStyle/>
          <a:p>
            <a:r>
              <a:rPr lang="it-IT" sz="6000" dirty="0" err="1" smtClean="0"/>
              <a:t>Thank</a:t>
            </a:r>
            <a:r>
              <a:rPr lang="it-IT" sz="6000" dirty="0" smtClean="0"/>
              <a:t> </a:t>
            </a:r>
            <a:r>
              <a:rPr lang="it-IT" sz="6000" dirty="0" err="1" smtClean="0"/>
              <a:t>you</a:t>
            </a:r>
            <a:endParaRPr lang="it-IT" sz="6000" dirty="0"/>
          </a:p>
        </p:txBody>
      </p:sp>
      <p:sp>
        <p:nvSpPr>
          <p:cNvPr id="7" name="Sottotitolo 4"/>
          <p:cNvSpPr>
            <a:spLocks noGrp="1"/>
          </p:cNvSpPr>
          <p:nvPr>
            <p:ph type="subTitle" idx="1"/>
          </p:nvPr>
        </p:nvSpPr>
        <p:spPr>
          <a:xfrm>
            <a:off x="1541365" y="4501190"/>
            <a:ext cx="9337921" cy="1232066"/>
          </a:xfrm>
        </p:spPr>
        <p:txBody>
          <a:bodyPr/>
          <a:lstStyle/>
          <a:p>
            <a:pPr algn="l"/>
            <a:r>
              <a:rPr lang="it-IT" sz="2000" dirty="0" smtClean="0"/>
              <a:t>Chiara Castelli</a:t>
            </a:r>
            <a:br>
              <a:rPr lang="it-IT" sz="2000" dirty="0" smtClean="0"/>
            </a:br>
            <a:r>
              <a:rPr lang="it-IT" sz="2000" dirty="0" smtClean="0"/>
              <a:t>Tel. +39 348 1001107</a:t>
            </a:r>
            <a:br>
              <a:rPr lang="it-IT" sz="2000" dirty="0" smtClean="0"/>
            </a:br>
            <a:r>
              <a:rPr lang="it-IT" sz="2000" dirty="0" smtClean="0">
                <a:hlinkClick r:id="rId2"/>
              </a:rPr>
              <a:t>c.castelli@reply.eu</a:t>
            </a:r>
            <a:r>
              <a:rPr lang="it-IT" sz="2000" dirty="0" smtClean="0"/>
              <a:t/>
            </a:r>
            <a:br>
              <a:rPr lang="it-IT" sz="2000" dirty="0" smtClean="0"/>
            </a:br>
            <a:r>
              <a:rPr lang="it-IT" sz="2000" dirty="0" smtClean="0"/>
              <a:t>www.reply.com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63742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1_Default Design">
  <a:themeElements>
    <a:clrScheme name="1_Default Design 7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3399FF"/>
      </a:accent1>
      <a:accent2>
        <a:srgbClr val="99FFCC"/>
      </a:accent2>
      <a:accent3>
        <a:srgbClr val="FFFFFF"/>
      </a:accent3>
      <a:accent4>
        <a:srgbClr val="000000"/>
      </a:accent4>
      <a:accent5>
        <a:srgbClr val="ADCAFF"/>
      </a:accent5>
      <a:accent6>
        <a:srgbClr val="8AE7B9"/>
      </a:accent6>
      <a:hlink>
        <a:srgbClr val="CC00CC"/>
      </a:hlink>
      <a:folHlink>
        <a:srgbClr val="B2B2B2"/>
      </a:folHlink>
    </a:clrScheme>
    <a:fontScheme name="1_Default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28575">
          <a:solidFill>
            <a:srgbClr val="FF0000"/>
          </a:solidFill>
          <a:round/>
          <a:headEnd/>
          <a:tailEnd/>
        </a:ln>
      </a:spPr>
      <a:bodyPr>
        <a:spAutoFit/>
      </a:bodyPr>
      <a:lstStyle>
        <a:defPPr>
          <a:defRPr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1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Default Design">
  <a:themeElements>
    <a:clrScheme name="1_Default Design 7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3399FF"/>
      </a:accent1>
      <a:accent2>
        <a:srgbClr val="99FFCC"/>
      </a:accent2>
      <a:accent3>
        <a:srgbClr val="FFFFFF"/>
      </a:accent3>
      <a:accent4>
        <a:srgbClr val="000000"/>
      </a:accent4>
      <a:accent5>
        <a:srgbClr val="ADCAFF"/>
      </a:accent5>
      <a:accent6>
        <a:srgbClr val="8AE7B9"/>
      </a:accent6>
      <a:hlink>
        <a:srgbClr val="CC00CC"/>
      </a:hlink>
      <a:folHlink>
        <a:srgbClr val="B2B2B2"/>
      </a:folHlink>
    </a:clrScheme>
    <a:fontScheme name="1_Default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28575">
          <a:solidFill>
            <a:srgbClr val="FF0000"/>
          </a:solidFill>
          <a:round/>
          <a:headEnd/>
          <a:tailEnd/>
        </a:ln>
      </a:spPr>
      <a:bodyPr>
        <a:spAutoFit/>
      </a:bodyPr>
      <a:lstStyle>
        <a:defPPr>
          <a:defRPr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1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Reply Consulting PRESENTATION WHITE 4.3">
  <a:themeElements>
    <a:clrScheme name="Impostazioni personalizzate 150">
      <a:dk1>
        <a:srgbClr val="FFFFFF"/>
      </a:dk1>
      <a:lt1>
        <a:srgbClr val="000000"/>
      </a:lt1>
      <a:dk2>
        <a:srgbClr val="053238"/>
      </a:dk2>
      <a:lt2>
        <a:srgbClr val="576B8A"/>
      </a:lt2>
      <a:accent1>
        <a:srgbClr val="C6D1E2"/>
      </a:accent1>
      <a:accent2>
        <a:srgbClr val="576B8A"/>
      </a:accent2>
      <a:accent3>
        <a:srgbClr val="84D896"/>
      </a:accent3>
      <a:accent4>
        <a:srgbClr val="22C0BD"/>
      </a:accent4>
      <a:accent5>
        <a:srgbClr val="6375B3"/>
      </a:accent5>
      <a:accent6>
        <a:srgbClr val="8BB4FF"/>
      </a:accent6>
      <a:hlink>
        <a:srgbClr val="FFFE50"/>
      </a:hlink>
      <a:folHlink>
        <a:srgbClr val="FFC10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FFFF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Reply_ppt_template_black_4.3-TRIPLESENSE-CLD-rev.pptx" id="{5300BBF0-B928-40B7-A4F0-B85F7BB21587}" vid="{87529293-EB9D-4693-B12D-DC576F2C49D1}"/>
    </a:ext>
  </a:extLst>
</a:theme>
</file>

<file path=ppt/theme/theme4.xml><?xml version="1.0" encoding="utf-8"?>
<a:theme xmlns:a="http://schemas.openxmlformats.org/drawingml/2006/main" name="Reply">
  <a:themeElements>
    <a:clrScheme name="Impostazioni personalizzate 149">
      <a:dk1>
        <a:srgbClr val="FFFFFF"/>
      </a:dk1>
      <a:lt1>
        <a:srgbClr val="000000"/>
      </a:lt1>
      <a:dk2>
        <a:srgbClr val="053238"/>
      </a:dk2>
      <a:lt2>
        <a:srgbClr val="576B8A"/>
      </a:lt2>
      <a:accent1>
        <a:srgbClr val="C6D1E2"/>
      </a:accent1>
      <a:accent2>
        <a:srgbClr val="5A6F90"/>
      </a:accent2>
      <a:accent3>
        <a:srgbClr val="84D896"/>
      </a:accent3>
      <a:accent4>
        <a:srgbClr val="22C0BD"/>
      </a:accent4>
      <a:accent5>
        <a:srgbClr val="6375B3"/>
      </a:accent5>
      <a:accent6>
        <a:srgbClr val="8BB4FF"/>
      </a:accent6>
      <a:hlink>
        <a:srgbClr val="FFFE50"/>
      </a:hlink>
      <a:folHlink>
        <a:srgbClr val="FFC10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FFFF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4" id="{097ED64C-1469-4E9B-A6EE-E169F18D7DB3}" vid="{B73C506B-0DF6-4CFA-9B1D-8AAF7C797600}"/>
    </a:ext>
  </a:extLst>
</a:theme>
</file>

<file path=ppt/theme/theme5.xml><?xml version="1.0" encoding="utf-8"?>
<a:theme xmlns:a="http://schemas.openxmlformats.org/drawingml/2006/main" name="1_Reply">
  <a:themeElements>
    <a:clrScheme name="Impostazioni personalizzate 149">
      <a:dk1>
        <a:srgbClr val="FFFFFF"/>
      </a:dk1>
      <a:lt1>
        <a:srgbClr val="000000"/>
      </a:lt1>
      <a:dk2>
        <a:srgbClr val="053238"/>
      </a:dk2>
      <a:lt2>
        <a:srgbClr val="576B8A"/>
      </a:lt2>
      <a:accent1>
        <a:srgbClr val="C6D1E2"/>
      </a:accent1>
      <a:accent2>
        <a:srgbClr val="5A6F90"/>
      </a:accent2>
      <a:accent3>
        <a:srgbClr val="84D896"/>
      </a:accent3>
      <a:accent4>
        <a:srgbClr val="22C0BD"/>
      </a:accent4>
      <a:accent5>
        <a:srgbClr val="6375B3"/>
      </a:accent5>
      <a:accent6>
        <a:srgbClr val="8BB4FF"/>
      </a:accent6>
      <a:hlink>
        <a:srgbClr val="FFFE50"/>
      </a:hlink>
      <a:folHlink>
        <a:srgbClr val="FFC10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FFFF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4" id="{097ED64C-1469-4E9B-A6EE-E169F18D7DB3}" vid="{B73C506B-0DF6-4CFA-9B1D-8AAF7C797600}"/>
    </a:ext>
  </a:extLst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Watermark</Template>
  <TotalTime>22657</TotalTime>
  <Words>868</Words>
  <Application>Microsoft Office PowerPoint</Application>
  <PresentationFormat>Widescreen</PresentationFormat>
  <Paragraphs>712</Paragraphs>
  <Slides>10</Slides>
  <Notes>3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5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10</vt:i4>
      </vt:variant>
    </vt:vector>
  </HeadingPairs>
  <TitlesOfParts>
    <vt:vector size="20" baseType="lpstr">
      <vt:lpstr>Arial</vt:lpstr>
      <vt:lpstr>Arial Black</vt:lpstr>
      <vt:lpstr>Verdana</vt:lpstr>
      <vt:lpstr>Wingdings</vt:lpstr>
      <vt:lpstr>1_Default Design</vt:lpstr>
      <vt:lpstr>2_Default Design</vt:lpstr>
      <vt:lpstr>Reply Consulting PRESENTATION WHITE 4.3</vt:lpstr>
      <vt:lpstr>Reply</vt:lpstr>
      <vt:lpstr>1_Reply</vt:lpstr>
      <vt:lpstr>think-cell Folie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Thank you</vt:lpstr>
    </vt:vector>
  </TitlesOfParts>
  <Company>Reply Consulting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Dati Mensili Osservatorio Stampa</dc:title>
  <dc:creator>FCP</dc:creator>
  <cp:lastModifiedBy>Selvaggi Laura</cp:lastModifiedBy>
  <cp:revision>1978</cp:revision>
  <cp:lastPrinted>2018-02-21T16:03:09Z</cp:lastPrinted>
  <dcterms:created xsi:type="dcterms:W3CDTF">2006-03-29T09:09:15Z</dcterms:created>
  <dcterms:modified xsi:type="dcterms:W3CDTF">2018-03-21T08:49:50Z</dcterms:modified>
</cp:coreProperties>
</file>